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4918" r:id="rId2"/>
  </p:sldMasterIdLst>
  <p:notesMasterIdLst>
    <p:notesMasterId r:id="rId38"/>
  </p:notesMasterIdLst>
  <p:handoutMasterIdLst>
    <p:handoutMasterId r:id="rId39"/>
  </p:handoutMasterIdLst>
  <p:sldIdLst>
    <p:sldId id="257" r:id="rId3"/>
    <p:sldId id="259" r:id="rId4"/>
    <p:sldId id="260" r:id="rId5"/>
    <p:sldId id="262"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275" r:id="rId23"/>
    <p:sldId id="276" r:id="rId24"/>
    <p:sldId id="1684" r:id="rId25"/>
    <p:sldId id="1685" r:id="rId26"/>
    <p:sldId id="395" r:id="rId27"/>
    <p:sldId id="401" r:id="rId28"/>
    <p:sldId id="399" r:id="rId29"/>
    <p:sldId id="396" r:id="rId30"/>
    <p:sldId id="287" r:id="rId31"/>
    <p:sldId id="297" r:id="rId32"/>
    <p:sldId id="298" r:id="rId33"/>
    <p:sldId id="1683" r:id="rId34"/>
    <p:sldId id="397" r:id="rId35"/>
    <p:sldId id="377" r:id="rId36"/>
    <p:sldId id="323" r:id="rId37"/>
  </p:sldIdLst>
  <p:sldSz cx="9144000" cy="6858000" type="screen4x3"/>
  <p:notesSz cx="7077075" cy="9363075"/>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72F23-6804-4B0D-BA3C-51C100479D39}" v="14" dt="2025-07-28T11:31:55.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086" autoAdjust="0"/>
  </p:normalViewPr>
  <p:slideViewPr>
    <p:cSldViewPr snapToGrid="0">
      <p:cViewPr varScale="1">
        <p:scale>
          <a:sx n="42" d="100"/>
          <a:sy n="42" d="100"/>
        </p:scale>
        <p:origin x="359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Kelleher" userId="17a24dc8bb8dc661" providerId="LiveId" clId="{CEE9BE5A-218E-4766-BDCE-9E4EEF006D88}"/>
    <pc:docChg chg="custSel modSld">
      <pc:chgData name="Sean Kelleher" userId="17a24dc8bb8dc661" providerId="LiveId" clId="{CEE9BE5A-218E-4766-BDCE-9E4EEF006D88}" dt="2020-11-30T21:57:30.386" v="2" actId="27636"/>
      <pc:docMkLst>
        <pc:docMk/>
      </pc:docMkLst>
      <pc:sldChg chg="modNotes">
        <pc:chgData name="Sean Kelleher" userId="17a24dc8bb8dc661" providerId="LiveId" clId="{CEE9BE5A-218E-4766-BDCE-9E4EEF006D88}" dt="2020-11-30T21:57:30.386" v="2" actId="27636"/>
        <pc:sldMkLst>
          <pc:docMk/>
          <pc:sldMk cId="2593656406" sldId="399"/>
        </pc:sldMkLst>
      </pc:sldChg>
      <pc:sldChg chg="modNotes">
        <pc:chgData name="Sean Kelleher" userId="17a24dc8bb8dc661" providerId="LiveId" clId="{CEE9BE5A-218E-4766-BDCE-9E4EEF006D88}" dt="2020-11-30T21:57:30.327" v="1" actId="27636"/>
        <pc:sldMkLst>
          <pc:docMk/>
          <pc:sldMk cId="931172840" sldId="401"/>
        </pc:sldMkLst>
      </pc:sldChg>
      <pc:sldChg chg="modNotes">
        <pc:chgData name="Sean Kelleher" userId="17a24dc8bb8dc661" providerId="LiveId" clId="{CEE9BE5A-218E-4766-BDCE-9E4EEF006D88}" dt="2020-11-30T21:57:30.021" v="0" actId="27636"/>
        <pc:sldMkLst>
          <pc:docMk/>
          <pc:sldMk cId="2883592724" sldId="402"/>
        </pc:sldMkLst>
      </pc:sldChg>
    </pc:docChg>
  </pc:docChgLst>
  <pc:docChgLst>
    <pc:chgData name="Sean Kelleher" userId="17a24dc8bb8dc661" providerId="LiveId" clId="{90C4D7F4-77B1-49F2-9DED-3E8AE702AAC2}"/>
    <pc:docChg chg="custSel modSld">
      <pc:chgData name="Sean Kelleher" userId="17a24dc8bb8dc661" providerId="LiveId" clId="{90C4D7F4-77B1-49F2-9DED-3E8AE702AAC2}" dt="2023-01-30T09:21:08.285" v="165" actId="20577"/>
      <pc:docMkLst>
        <pc:docMk/>
      </pc:docMkLst>
      <pc:sldChg chg="modSp mod">
        <pc:chgData name="Sean Kelleher" userId="17a24dc8bb8dc661" providerId="LiveId" clId="{90C4D7F4-77B1-49F2-9DED-3E8AE702AAC2}" dt="2023-01-30T09:21:08.285" v="165" actId="20577"/>
        <pc:sldMkLst>
          <pc:docMk/>
          <pc:sldMk cId="0" sldId="257"/>
        </pc:sldMkLst>
      </pc:sldChg>
      <pc:sldChg chg="modSp">
        <pc:chgData name="Sean Kelleher" userId="17a24dc8bb8dc661" providerId="LiveId" clId="{90C4D7F4-77B1-49F2-9DED-3E8AE702AAC2}" dt="2023-01-29T19:11:02.160" v="5" actId="20577"/>
        <pc:sldMkLst>
          <pc:docMk/>
          <pc:sldMk cId="0" sldId="258"/>
        </pc:sldMkLst>
      </pc:sldChg>
      <pc:sldChg chg="modSp mod">
        <pc:chgData name="Sean Kelleher" userId="17a24dc8bb8dc661" providerId="LiveId" clId="{90C4D7F4-77B1-49F2-9DED-3E8AE702AAC2}" dt="2023-01-29T20:31:20.280" v="129" actId="1076"/>
        <pc:sldMkLst>
          <pc:docMk/>
          <pc:sldMk cId="0" sldId="260"/>
        </pc:sldMkLst>
      </pc:sldChg>
      <pc:sldChg chg="modSp mod">
        <pc:chgData name="Sean Kelleher" userId="17a24dc8bb8dc661" providerId="LiveId" clId="{90C4D7F4-77B1-49F2-9DED-3E8AE702AAC2}" dt="2023-01-29T20:31:43.997" v="131" actId="20577"/>
        <pc:sldMkLst>
          <pc:docMk/>
          <pc:sldMk cId="0" sldId="262"/>
        </pc:sldMkLst>
      </pc:sldChg>
      <pc:sldChg chg="modSp mod">
        <pc:chgData name="Sean Kelleher" userId="17a24dc8bb8dc661" providerId="LiveId" clId="{90C4D7F4-77B1-49F2-9DED-3E8AE702AAC2}" dt="2023-01-29T19:49:48.686" v="59" actId="20577"/>
        <pc:sldMkLst>
          <pc:docMk/>
          <pc:sldMk cId="0" sldId="277"/>
        </pc:sldMkLst>
      </pc:sldChg>
      <pc:sldChg chg="modSp modAnim">
        <pc:chgData name="Sean Kelleher" userId="17a24dc8bb8dc661" providerId="LiveId" clId="{90C4D7F4-77B1-49F2-9DED-3E8AE702AAC2}" dt="2023-01-29T19:51:56.745" v="79" actId="20577"/>
        <pc:sldMkLst>
          <pc:docMk/>
          <pc:sldMk cId="0" sldId="279"/>
        </pc:sldMkLst>
      </pc:sldChg>
      <pc:sldChg chg="modSp mod">
        <pc:chgData name="Sean Kelleher" userId="17a24dc8bb8dc661" providerId="LiveId" clId="{90C4D7F4-77B1-49F2-9DED-3E8AE702AAC2}" dt="2023-01-29T20:25:52.915" v="109" actId="20577"/>
        <pc:sldMkLst>
          <pc:docMk/>
          <pc:sldMk cId="0" sldId="297"/>
        </pc:sldMkLst>
      </pc:sldChg>
      <pc:sldChg chg="delSp modSp mod">
        <pc:chgData name="Sean Kelleher" userId="17a24dc8bb8dc661" providerId="LiveId" clId="{90C4D7F4-77B1-49F2-9DED-3E8AE702AAC2}" dt="2023-01-29T20:27:47.510" v="127" actId="20577"/>
        <pc:sldMkLst>
          <pc:docMk/>
          <pc:sldMk cId="0" sldId="298"/>
        </pc:sldMkLst>
      </pc:sldChg>
      <pc:sldChg chg="modSp">
        <pc:chgData name="Sean Kelleher" userId="17a24dc8bb8dc661" providerId="LiveId" clId="{90C4D7F4-77B1-49F2-9DED-3E8AE702AAC2}" dt="2023-01-29T20:31:52.186" v="133" actId="5793"/>
        <pc:sldMkLst>
          <pc:docMk/>
          <pc:sldMk cId="0" sldId="378"/>
        </pc:sldMkLst>
      </pc:sldChg>
      <pc:sldChg chg="modSp mod">
        <pc:chgData name="Sean Kelleher" userId="17a24dc8bb8dc661" providerId="LiveId" clId="{90C4D7F4-77B1-49F2-9DED-3E8AE702AAC2}" dt="2023-01-29T19:20:39.425" v="18" actId="20577"/>
        <pc:sldMkLst>
          <pc:docMk/>
          <pc:sldMk cId="0" sldId="379"/>
        </pc:sldMkLst>
      </pc:sldChg>
      <pc:sldChg chg="modSp mod">
        <pc:chgData name="Sean Kelleher" userId="17a24dc8bb8dc661" providerId="LiveId" clId="{90C4D7F4-77B1-49F2-9DED-3E8AE702AAC2}" dt="2023-01-29T20:32:12.672" v="134" actId="20577"/>
        <pc:sldMkLst>
          <pc:docMk/>
          <pc:sldMk cId="0" sldId="381"/>
        </pc:sldMkLst>
      </pc:sldChg>
      <pc:sldChg chg="modSp mod">
        <pc:chgData name="Sean Kelleher" userId="17a24dc8bb8dc661" providerId="LiveId" clId="{90C4D7F4-77B1-49F2-9DED-3E8AE702AAC2}" dt="2023-01-29T19:26:04.653" v="21" actId="20577"/>
        <pc:sldMkLst>
          <pc:docMk/>
          <pc:sldMk cId="0" sldId="383"/>
        </pc:sldMkLst>
      </pc:sldChg>
      <pc:sldChg chg="modSp mod">
        <pc:chgData name="Sean Kelleher" userId="17a24dc8bb8dc661" providerId="LiveId" clId="{90C4D7F4-77B1-49F2-9DED-3E8AE702AAC2}" dt="2023-01-29T19:39:07.997" v="53" actId="27636"/>
        <pc:sldMkLst>
          <pc:docMk/>
          <pc:sldMk cId="0" sldId="387"/>
        </pc:sldMkLst>
      </pc:sldChg>
      <pc:sldChg chg="modSp">
        <pc:chgData name="Sean Kelleher" userId="17a24dc8bb8dc661" providerId="LiveId" clId="{90C4D7F4-77B1-49F2-9DED-3E8AE702AAC2}" dt="2023-01-29T19:38:58.174" v="44" actId="20577"/>
        <pc:sldMkLst>
          <pc:docMk/>
          <pc:sldMk cId="0" sldId="388"/>
        </pc:sldMkLst>
      </pc:sldChg>
      <pc:sldChg chg="modSp">
        <pc:chgData name="Sean Kelleher" userId="17a24dc8bb8dc661" providerId="LiveId" clId="{90C4D7F4-77B1-49F2-9DED-3E8AE702AAC2}" dt="2023-01-29T19:38:46.646" v="38" actId="20577"/>
        <pc:sldMkLst>
          <pc:docMk/>
          <pc:sldMk cId="0" sldId="389"/>
        </pc:sldMkLst>
      </pc:sldChg>
      <pc:sldChg chg="modSp">
        <pc:chgData name="Sean Kelleher" userId="17a24dc8bb8dc661" providerId="LiveId" clId="{90C4D7F4-77B1-49F2-9DED-3E8AE702AAC2}" dt="2023-01-29T19:38:40.329" v="34" actId="20577"/>
        <pc:sldMkLst>
          <pc:docMk/>
          <pc:sldMk cId="0" sldId="390"/>
        </pc:sldMkLst>
      </pc:sldChg>
      <pc:sldChg chg="modSp">
        <pc:chgData name="Sean Kelleher" userId="17a24dc8bb8dc661" providerId="LiveId" clId="{90C4D7F4-77B1-49F2-9DED-3E8AE702AAC2}" dt="2023-01-29T19:38:33.054" v="29" actId="20577"/>
        <pc:sldMkLst>
          <pc:docMk/>
          <pc:sldMk cId="0" sldId="391"/>
        </pc:sldMkLst>
      </pc:sldChg>
      <pc:sldChg chg="modSp">
        <pc:chgData name="Sean Kelleher" userId="17a24dc8bb8dc661" providerId="LiveId" clId="{90C4D7F4-77B1-49F2-9DED-3E8AE702AAC2}" dt="2023-01-29T19:38:25.999" v="25" actId="20577"/>
        <pc:sldMkLst>
          <pc:docMk/>
          <pc:sldMk cId="0" sldId="392"/>
        </pc:sldMkLst>
      </pc:sldChg>
      <pc:sldChg chg="modSp">
        <pc:chgData name="Sean Kelleher" userId="17a24dc8bb8dc661" providerId="LiveId" clId="{90C4D7F4-77B1-49F2-9DED-3E8AE702AAC2}" dt="2023-01-29T20:20:21.696" v="82" actId="20577"/>
        <pc:sldMkLst>
          <pc:docMk/>
          <pc:sldMk cId="0" sldId="395"/>
        </pc:sldMkLst>
      </pc:sldChg>
      <pc:sldChg chg="modSp mod">
        <pc:chgData name="Sean Kelleher" userId="17a24dc8bb8dc661" providerId="LiveId" clId="{90C4D7F4-77B1-49F2-9DED-3E8AE702AAC2}" dt="2023-01-29T20:23:42.772" v="91" actId="113"/>
        <pc:sldMkLst>
          <pc:docMk/>
          <pc:sldMk cId="0" sldId="396"/>
        </pc:sldMkLst>
      </pc:sldChg>
      <pc:sldChg chg="modSp mod">
        <pc:chgData name="Sean Kelleher" userId="17a24dc8bb8dc661" providerId="LiveId" clId="{90C4D7F4-77B1-49F2-9DED-3E8AE702AAC2}" dt="2023-01-29T20:28:20.261" v="128" actId="20577"/>
        <pc:sldMkLst>
          <pc:docMk/>
          <pc:sldMk cId="0" sldId="397"/>
        </pc:sldMkLst>
      </pc:sldChg>
    </pc:docChg>
  </pc:docChgLst>
  <pc:docChgLst>
    <pc:chgData name="Sean Kelleher" userId="17a24dc8bb8dc661" providerId="LiveId" clId="{6BC2ACC7-6AB6-46BB-882B-DEFEC31DAA71}"/>
    <pc:docChg chg="custSel modSld">
      <pc:chgData name="Sean Kelleher" userId="17a24dc8bb8dc661" providerId="LiveId" clId="{6BC2ACC7-6AB6-46BB-882B-DEFEC31DAA71}" dt="2021-01-22T12:02:18.381" v="41" actId="14100"/>
      <pc:docMkLst>
        <pc:docMk/>
      </pc:docMkLst>
      <pc:sldChg chg="addSp modSp mod">
        <pc:chgData name="Sean Kelleher" userId="17a24dc8bb8dc661" providerId="LiveId" clId="{6BC2ACC7-6AB6-46BB-882B-DEFEC31DAA71}" dt="2021-01-22T11:47:05.001" v="27" actId="20577"/>
        <pc:sldMkLst>
          <pc:docMk/>
          <pc:sldMk cId="0" sldId="269"/>
        </pc:sldMkLst>
      </pc:sldChg>
      <pc:sldChg chg="modSp">
        <pc:chgData name="Sean Kelleher" userId="17a24dc8bb8dc661" providerId="LiveId" clId="{6BC2ACC7-6AB6-46BB-882B-DEFEC31DAA71}" dt="2021-01-22T11:47:39.601" v="37" actId="20577"/>
        <pc:sldMkLst>
          <pc:docMk/>
          <pc:sldMk cId="0" sldId="278"/>
        </pc:sldMkLst>
      </pc:sldChg>
      <pc:sldChg chg="addSp delSp modSp mod delAnim modAnim">
        <pc:chgData name="Sean Kelleher" userId="17a24dc8bb8dc661" providerId="LiveId" clId="{6BC2ACC7-6AB6-46BB-882B-DEFEC31DAA71}" dt="2021-01-22T12:02:18.381" v="41" actId="14100"/>
        <pc:sldMkLst>
          <pc:docMk/>
          <pc:sldMk cId="1508824587" sldId="377"/>
        </pc:sldMkLst>
      </pc:sldChg>
    </pc:docChg>
  </pc:docChgLst>
  <pc:docChgLst>
    <pc:chgData name="Sean Kelleher" userId="17a24dc8bb8dc661" providerId="Windows Live" clId="Web-{51CD6470-C946-4EF2-834F-EFB4342FDC9D}"/>
    <pc:docChg chg="addSld delSld modSld sldOrd addMainMaster">
      <pc:chgData name="Sean Kelleher" userId="17a24dc8bb8dc661" providerId="Windows Live" clId="Web-{51CD6470-C946-4EF2-834F-EFB4342FDC9D}" dt="2020-10-02T09:28:32.210" v="397" actId="20577"/>
      <pc:docMkLst>
        <pc:docMk/>
      </pc:docMkLst>
      <pc:sldChg chg="modSp">
        <pc:chgData name="Sean Kelleher" userId="17a24dc8bb8dc661" providerId="Windows Live" clId="Web-{51CD6470-C946-4EF2-834F-EFB4342FDC9D}" dt="2020-10-02T09:05:06.358" v="298" actId="20577"/>
        <pc:sldMkLst>
          <pc:docMk/>
          <pc:sldMk cId="0" sldId="287"/>
        </pc:sldMkLst>
      </pc:sldChg>
      <pc:sldChg chg="modSp del ord">
        <pc:chgData name="Sean Kelleher" userId="17a24dc8bb8dc661" providerId="Windows Live" clId="Web-{51CD6470-C946-4EF2-834F-EFB4342FDC9D}" dt="2020-10-02T09:04:36.295" v="258"/>
        <pc:sldMkLst>
          <pc:docMk/>
          <pc:sldMk cId="0" sldId="394"/>
        </pc:sldMkLst>
      </pc:sldChg>
      <pc:sldChg chg="addSp delSp modSp">
        <pc:chgData name="Sean Kelleher" userId="17a24dc8bb8dc661" providerId="Windows Live" clId="Web-{51CD6470-C946-4EF2-834F-EFB4342FDC9D}" dt="2020-10-02T09:27:36.506" v="395" actId="20577"/>
        <pc:sldMkLst>
          <pc:docMk/>
          <pc:sldMk cId="0" sldId="395"/>
        </pc:sldMkLst>
      </pc:sldChg>
      <pc:sldChg chg="ord">
        <pc:chgData name="Sean Kelleher" userId="17a24dc8bb8dc661" providerId="Windows Live" clId="Web-{51CD6470-C946-4EF2-834F-EFB4342FDC9D}" dt="2020-10-02T09:05:13.264" v="300"/>
        <pc:sldMkLst>
          <pc:docMk/>
          <pc:sldMk cId="0" sldId="396"/>
        </pc:sldMkLst>
      </pc:sldChg>
      <pc:sldChg chg="addSp delSp modSp add delAnim">
        <pc:chgData name="Sean Kelleher" userId="17a24dc8bb8dc661" providerId="Windows Live" clId="Web-{51CD6470-C946-4EF2-834F-EFB4342FDC9D}" dt="2020-10-02T09:01:12.904" v="145" actId="14100"/>
        <pc:sldMkLst>
          <pc:docMk/>
          <pc:sldMk cId="2593656406" sldId="399"/>
        </pc:sldMkLst>
      </pc:sldChg>
      <pc:sldChg chg="add del">
        <pc:chgData name="Sean Kelleher" userId="17a24dc8bb8dc661" providerId="Windows Live" clId="Web-{51CD6470-C946-4EF2-834F-EFB4342FDC9D}" dt="2020-10-02T08:55:37.902" v="39"/>
        <pc:sldMkLst>
          <pc:docMk/>
          <pc:sldMk cId="1411322418" sldId="400"/>
        </pc:sldMkLst>
      </pc:sldChg>
      <pc:sldChg chg="addSp delSp modSp add delAnim">
        <pc:chgData name="Sean Kelleher" userId="17a24dc8bb8dc661" providerId="Windows Live" clId="Web-{51CD6470-C946-4EF2-834F-EFB4342FDC9D}" dt="2020-10-02T08:55:29.980" v="36" actId="20577"/>
        <pc:sldMkLst>
          <pc:docMk/>
          <pc:sldMk cId="931172840" sldId="401"/>
        </pc:sldMkLst>
      </pc:sldChg>
      <pc:sldChg chg="modSp add">
        <pc:chgData name="Sean Kelleher" userId="17a24dc8bb8dc661" providerId="Windows Live" clId="Web-{51CD6470-C946-4EF2-834F-EFB4342FDC9D}" dt="2020-10-02T09:02:18.514" v="172" actId="20577"/>
        <pc:sldMkLst>
          <pc:docMk/>
          <pc:sldMk cId="2883592724" sldId="402"/>
        </pc:sldMkLst>
      </pc:sldChg>
      <pc:sldMasterChg chg="add addSldLayout">
        <pc:chgData name="Sean Kelleher" userId="17a24dc8bb8dc661" providerId="Windows Live" clId="Web-{51CD6470-C946-4EF2-834F-EFB4342FDC9D}" dt="2020-10-02T08:53:50.105" v="0"/>
        <pc:sldMasterMkLst>
          <pc:docMk/>
          <pc:sldMasterMk cId="870960801" sldId="2147484918"/>
        </pc:sldMasterMkLst>
        <pc:sldLayoutChg chg="add">
          <pc:chgData name="Sean Kelleher" userId="17a24dc8bb8dc661" providerId="Windows Live" clId="Web-{51CD6470-C946-4EF2-834F-EFB4342FDC9D}" dt="2020-10-02T08:53:50.105" v="0"/>
          <pc:sldLayoutMkLst>
            <pc:docMk/>
            <pc:sldMasterMk cId="870960801" sldId="2147484918"/>
            <pc:sldLayoutMk cId="3681455226" sldId="2147484919"/>
          </pc:sldLayoutMkLst>
        </pc:sldLayoutChg>
        <pc:sldLayoutChg chg="add">
          <pc:chgData name="Sean Kelleher" userId="17a24dc8bb8dc661" providerId="Windows Live" clId="Web-{51CD6470-C946-4EF2-834F-EFB4342FDC9D}" dt="2020-10-02T08:53:50.105" v="0"/>
          <pc:sldLayoutMkLst>
            <pc:docMk/>
            <pc:sldMasterMk cId="870960801" sldId="2147484918"/>
            <pc:sldLayoutMk cId="3875987269" sldId="2147484920"/>
          </pc:sldLayoutMkLst>
        </pc:sldLayoutChg>
        <pc:sldLayoutChg chg="add">
          <pc:chgData name="Sean Kelleher" userId="17a24dc8bb8dc661" providerId="Windows Live" clId="Web-{51CD6470-C946-4EF2-834F-EFB4342FDC9D}" dt="2020-10-02T08:53:50.105" v="0"/>
          <pc:sldLayoutMkLst>
            <pc:docMk/>
            <pc:sldMasterMk cId="870960801" sldId="2147484918"/>
            <pc:sldLayoutMk cId="2233076448" sldId="2147484921"/>
          </pc:sldLayoutMkLst>
        </pc:sldLayoutChg>
        <pc:sldLayoutChg chg="add">
          <pc:chgData name="Sean Kelleher" userId="17a24dc8bb8dc661" providerId="Windows Live" clId="Web-{51CD6470-C946-4EF2-834F-EFB4342FDC9D}" dt="2020-10-02T08:53:50.105" v="0"/>
          <pc:sldLayoutMkLst>
            <pc:docMk/>
            <pc:sldMasterMk cId="870960801" sldId="2147484918"/>
            <pc:sldLayoutMk cId="3318656195" sldId="2147484922"/>
          </pc:sldLayoutMkLst>
        </pc:sldLayoutChg>
        <pc:sldLayoutChg chg="add">
          <pc:chgData name="Sean Kelleher" userId="17a24dc8bb8dc661" providerId="Windows Live" clId="Web-{51CD6470-C946-4EF2-834F-EFB4342FDC9D}" dt="2020-10-02T08:53:50.105" v="0"/>
          <pc:sldLayoutMkLst>
            <pc:docMk/>
            <pc:sldMasterMk cId="870960801" sldId="2147484918"/>
            <pc:sldLayoutMk cId="3992628426" sldId="2147484923"/>
          </pc:sldLayoutMkLst>
        </pc:sldLayoutChg>
        <pc:sldLayoutChg chg="add">
          <pc:chgData name="Sean Kelleher" userId="17a24dc8bb8dc661" providerId="Windows Live" clId="Web-{51CD6470-C946-4EF2-834F-EFB4342FDC9D}" dt="2020-10-02T08:53:50.105" v="0"/>
          <pc:sldLayoutMkLst>
            <pc:docMk/>
            <pc:sldMasterMk cId="870960801" sldId="2147484918"/>
            <pc:sldLayoutMk cId="3721400320" sldId="2147484924"/>
          </pc:sldLayoutMkLst>
        </pc:sldLayoutChg>
        <pc:sldLayoutChg chg="add">
          <pc:chgData name="Sean Kelleher" userId="17a24dc8bb8dc661" providerId="Windows Live" clId="Web-{51CD6470-C946-4EF2-834F-EFB4342FDC9D}" dt="2020-10-02T08:53:50.105" v="0"/>
          <pc:sldLayoutMkLst>
            <pc:docMk/>
            <pc:sldMasterMk cId="870960801" sldId="2147484918"/>
            <pc:sldLayoutMk cId="1937428966" sldId="2147484925"/>
          </pc:sldLayoutMkLst>
        </pc:sldLayoutChg>
        <pc:sldLayoutChg chg="add">
          <pc:chgData name="Sean Kelleher" userId="17a24dc8bb8dc661" providerId="Windows Live" clId="Web-{51CD6470-C946-4EF2-834F-EFB4342FDC9D}" dt="2020-10-02T08:53:50.105" v="0"/>
          <pc:sldLayoutMkLst>
            <pc:docMk/>
            <pc:sldMasterMk cId="870960801" sldId="2147484918"/>
            <pc:sldLayoutMk cId="1694960163" sldId="2147484926"/>
          </pc:sldLayoutMkLst>
        </pc:sldLayoutChg>
        <pc:sldLayoutChg chg="add">
          <pc:chgData name="Sean Kelleher" userId="17a24dc8bb8dc661" providerId="Windows Live" clId="Web-{51CD6470-C946-4EF2-834F-EFB4342FDC9D}" dt="2020-10-02T08:53:50.105" v="0"/>
          <pc:sldLayoutMkLst>
            <pc:docMk/>
            <pc:sldMasterMk cId="870960801" sldId="2147484918"/>
            <pc:sldLayoutMk cId="3649639619" sldId="2147484927"/>
          </pc:sldLayoutMkLst>
        </pc:sldLayoutChg>
        <pc:sldLayoutChg chg="add">
          <pc:chgData name="Sean Kelleher" userId="17a24dc8bb8dc661" providerId="Windows Live" clId="Web-{51CD6470-C946-4EF2-834F-EFB4342FDC9D}" dt="2020-10-02T08:53:50.105" v="0"/>
          <pc:sldLayoutMkLst>
            <pc:docMk/>
            <pc:sldMasterMk cId="870960801" sldId="2147484918"/>
            <pc:sldLayoutMk cId="3066483336" sldId="2147484928"/>
          </pc:sldLayoutMkLst>
        </pc:sldLayoutChg>
        <pc:sldLayoutChg chg="add">
          <pc:chgData name="Sean Kelleher" userId="17a24dc8bb8dc661" providerId="Windows Live" clId="Web-{51CD6470-C946-4EF2-834F-EFB4342FDC9D}" dt="2020-10-02T08:53:50.105" v="0"/>
          <pc:sldLayoutMkLst>
            <pc:docMk/>
            <pc:sldMasterMk cId="870960801" sldId="2147484918"/>
            <pc:sldLayoutMk cId="274719764" sldId="2147484929"/>
          </pc:sldLayoutMkLst>
        </pc:sldLayoutChg>
      </pc:sldMasterChg>
    </pc:docChg>
  </pc:docChgLst>
  <pc:docChgLst>
    <pc:chgData name="Sean Kelleher" userId="17a24dc8bb8dc661" providerId="Windows Live" clId="Web-{8B6B046F-719A-44B7-89FA-21DAB34091E4}"/>
    <pc:docChg chg="modSld">
      <pc:chgData name="Sean Kelleher" userId="17a24dc8bb8dc661" providerId="Windows Live" clId="Web-{8B6B046F-719A-44B7-89FA-21DAB34091E4}" dt="2020-10-01T11:54:19.092" v="326" actId="20577"/>
      <pc:docMkLst>
        <pc:docMk/>
      </pc:docMkLst>
      <pc:sldChg chg="modSp">
        <pc:chgData name="Sean Kelleher" userId="17a24dc8bb8dc661" providerId="Windows Live" clId="Web-{8B6B046F-719A-44B7-89FA-21DAB34091E4}" dt="2020-10-01T11:52:32.341" v="80" actId="20577"/>
        <pc:sldMkLst>
          <pc:docMk/>
          <pc:sldMk cId="0" sldId="278"/>
        </pc:sldMkLst>
      </pc:sldChg>
      <pc:sldChg chg="modSp">
        <pc:chgData name="Sean Kelleher" userId="17a24dc8bb8dc661" providerId="Windows Live" clId="Web-{8B6B046F-719A-44B7-89FA-21DAB34091E4}" dt="2020-10-01T11:54:19.077" v="325" actId="20577"/>
        <pc:sldMkLst>
          <pc:docMk/>
          <pc:sldMk cId="0" sldId="298"/>
        </pc:sldMkLst>
      </pc:sldChg>
    </pc:docChg>
  </pc:docChgLst>
  <pc:docChgLst>
    <pc:chgData name="Sean Kelleher" userId="17a24dc8bb8dc661" providerId="LiveId" clId="{341B1257-D692-4E7E-BC3F-C12C91DF75CB}"/>
    <pc:docChg chg="modSld">
      <pc:chgData name="Sean Kelleher" userId="17a24dc8bb8dc661" providerId="LiveId" clId="{341B1257-D692-4E7E-BC3F-C12C91DF75CB}" dt="2020-10-05T10:03:08.182" v="31" actId="14100"/>
      <pc:docMkLst>
        <pc:docMk/>
      </pc:docMkLst>
      <pc:sldChg chg="modSp mod">
        <pc:chgData name="Sean Kelleher" userId="17a24dc8bb8dc661" providerId="LiveId" clId="{341B1257-D692-4E7E-BC3F-C12C91DF75CB}" dt="2020-10-01T11:45:20.786" v="27" actId="20577"/>
        <pc:sldMkLst>
          <pc:docMk/>
          <pc:sldMk cId="0" sldId="257"/>
        </pc:sldMkLst>
      </pc:sldChg>
      <pc:sldChg chg="modSp mod">
        <pc:chgData name="Sean Kelleher" userId="17a24dc8bb8dc661" providerId="LiveId" clId="{341B1257-D692-4E7E-BC3F-C12C91DF75CB}" dt="2020-10-05T10:03:08.182" v="31" actId="14100"/>
        <pc:sldMkLst>
          <pc:docMk/>
          <pc:sldMk cId="1508824587" sldId="377"/>
        </pc:sldMkLst>
      </pc:sldChg>
    </pc:docChg>
  </pc:docChgLst>
  <pc:docChgLst>
    <pc:chgData name="Sean Kelleher" userId="17a24dc8bb8dc661" providerId="LiveId" clId="{2C5D81FE-8A81-44F5-B9F3-02D8017C9C42}"/>
    <pc:docChg chg="addSld delSld modSld">
      <pc:chgData name="Sean Kelleher" userId="17a24dc8bb8dc661" providerId="LiveId" clId="{2C5D81FE-8A81-44F5-B9F3-02D8017C9C42}" dt="2021-11-14T16:11:51.843" v="1" actId="47"/>
      <pc:docMkLst>
        <pc:docMk/>
      </pc:docMkLst>
      <pc:sldChg chg="add del">
        <pc:chgData name="Sean Kelleher" userId="17a24dc8bb8dc661" providerId="LiveId" clId="{2C5D81FE-8A81-44F5-B9F3-02D8017C9C42}" dt="2021-11-14T16:11:51.843" v="1" actId="47"/>
        <pc:sldMkLst>
          <pc:docMk/>
          <pc:sldMk cId="3748282499" sldId="403"/>
        </pc:sldMkLst>
      </pc:sldChg>
    </pc:docChg>
  </pc:docChgLst>
  <pc:docChgLst>
    <pc:chgData name="Sean Kelleher" userId="17a24dc8bb8dc661" providerId="LiveId" clId="{DAF0F2F8-0DD9-4CEF-9103-F99F88953496}"/>
    <pc:docChg chg="delSld">
      <pc:chgData name="Sean Kelleher" userId="17a24dc8bb8dc661" providerId="LiveId" clId="{DAF0F2F8-0DD9-4CEF-9103-F99F88953496}" dt="2025-05-13T09:23:07.073" v="0" actId="2696"/>
      <pc:docMkLst>
        <pc:docMk/>
      </pc:docMkLst>
      <pc:sldChg chg="del">
        <pc:chgData name="Sean Kelleher" userId="17a24dc8bb8dc661" providerId="LiveId" clId="{DAF0F2F8-0DD9-4CEF-9103-F99F88953496}" dt="2025-05-13T09:23:07.073" v="0" actId="2696"/>
        <pc:sldMkLst>
          <pc:docMk/>
          <pc:sldMk cId="0" sldId="258"/>
        </pc:sldMkLst>
      </pc:sldChg>
    </pc:docChg>
  </pc:docChgLst>
  <pc:docChgLst>
    <pc:chgData name="Sean Kelleher" userId="17a24dc8bb8dc661" providerId="LiveId" clId="{2C762AC3-9969-4A1F-B5DD-4FD07B5224D3}"/>
    <pc:docChg chg="custSel modSld replTag delTag">
      <pc:chgData name="Sean Kelleher" userId="17a24dc8bb8dc661" providerId="LiveId" clId="{2C762AC3-9969-4A1F-B5DD-4FD07B5224D3}" dt="2023-09-25T07:40:11.204" v="23"/>
      <pc:docMkLst>
        <pc:docMk/>
      </pc:docMkLst>
      <pc:sldChg chg="modSp mod replTag delTag">
        <pc:chgData name="Sean Kelleher" userId="17a24dc8bb8dc661" providerId="LiveId" clId="{2C762AC3-9969-4A1F-B5DD-4FD07B5224D3}" dt="2023-09-25T07:40:07.787" v="21"/>
        <pc:sldMkLst>
          <pc:docMk/>
          <pc:sldMk cId="0" sldId="257"/>
        </pc:sldMkLst>
      </pc:sldChg>
      <pc:sldChg chg="replTag delTag">
        <pc:chgData name="Sean Kelleher" userId="17a24dc8bb8dc661" providerId="LiveId" clId="{2C762AC3-9969-4A1F-B5DD-4FD07B5224D3}" dt="2023-09-25T07:40:11.204" v="23"/>
        <pc:sldMkLst>
          <pc:docMk/>
          <pc:sldMk cId="0" sldId="258"/>
        </pc:sldMkLst>
      </pc:sldChg>
    </pc:docChg>
  </pc:docChgLst>
  <pc:docChgLst>
    <pc:chgData name="Sean Kelleher" userId="17a24dc8bb8dc661" providerId="LiveId" clId="{CF700B6E-FBAB-425A-81FA-170815D2B9D2}"/>
    <pc:docChg chg="modSld">
      <pc:chgData name="Sean Kelleher" userId="17a24dc8bb8dc661" providerId="LiveId" clId="{CF700B6E-FBAB-425A-81FA-170815D2B9D2}" dt="2021-06-28T10:19:57.711" v="1"/>
      <pc:docMkLst>
        <pc:docMk/>
      </pc:docMkLst>
      <pc:sldChg chg="modAnim">
        <pc:chgData name="Sean Kelleher" userId="17a24dc8bb8dc661" providerId="LiveId" clId="{CF700B6E-FBAB-425A-81FA-170815D2B9D2}" dt="2021-06-28T10:19:57.711" v="1"/>
        <pc:sldMkLst>
          <pc:docMk/>
          <pc:sldMk cId="0" sldId="269"/>
        </pc:sldMkLst>
      </pc:sldChg>
    </pc:docChg>
  </pc:docChgLst>
  <pc:docChgLst>
    <pc:chgData name="Sean Kelleher" userId="17a24dc8bb8dc661" providerId="Windows Live" clId="Web-{058A1A45-9299-40F4-8910-A2237651A850}"/>
    <pc:docChg chg="delSld">
      <pc:chgData name="Sean Kelleher" userId="17a24dc8bb8dc661" providerId="Windows Live" clId="Web-{058A1A45-9299-40F4-8910-A2237651A850}" dt="2023-05-08T10:07:43.783" v="0"/>
      <pc:docMkLst>
        <pc:docMk/>
      </pc:docMkLst>
      <pc:sldChg chg="del">
        <pc:chgData name="Sean Kelleher" userId="17a24dc8bb8dc661" providerId="Windows Live" clId="Web-{058A1A45-9299-40F4-8910-A2237651A850}" dt="2023-05-08T10:07:43.783" v="0"/>
        <pc:sldMkLst>
          <pc:docMk/>
          <pc:sldMk cId="3726384377" sldId="403"/>
        </pc:sldMkLst>
      </pc:sldChg>
    </pc:docChg>
  </pc:docChgLst>
  <pc:docChgLst>
    <pc:chgData name="Sean Kelleher" userId="17a24dc8bb8dc661" providerId="Windows Live" clId="Web-{35F02C28-C3E9-4498-9B7A-097CCC2395FD}"/>
    <pc:docChg chg="modSld">
      <pc:chgData name="Sean Kelleher" userId="17a24dc8bb8dc661" providerId="Windows Live" clId="Web-{35F02C28-C3E9-4498-9B7A-097CCC2395FD}" dt="2023-03-27T08:01:19.528" v="21" actId="20577"/>
      <pc:docMkLst>
        <pc:docMk/>
      </pc:docMkLst>
      <pc:sldChg chg="modSp">
        <pc:chgData name="Sean Kelleher" userId="17a24dc8bb8dc661" providerId="Windows Live" clId="Web-{35F02C28-C3E9-4498-9B7A-097CCC2395FD}" dt="2023-03-27T08:01:19.528" v="21" actId="20577"/>
        <pc:sldMkLst>
          <pc:docMk/>
          <pc:sldMk cId="0" sldId="257"/>
        </pc:sldMkLst>
      </pc:sldChg>
    </pc:docChg>
  </pc:docChgLst>
  <pc:docChgLst>
    <pc:chgData name="Sean Kelleher" userId="17a24dc8bb8dc661" providerId="LiveId" clId="{BBEB05B5-18E5-499D-AF68-B194B42A330A}"/>
    <pc:docChg chg="custSel modSld sldOrd replTag delTag">
      <pc:chgData name="Sean Kelleher" userId="17a24dc8bb8dc661" providerId="LiveId" clId="{BBEB05B5-18E5-499D-AF68-B194B42A330A}" dt="2024-03-19T17:46:44.451" v="24" actId="1076"/>
      <pc:docMkLst>
        <pc:docMk/>
      </pc:docMkLst>
      <pc:sldChg chg="ord replTag delTag">
        <pc:chgData name="Sean Kelleher" userId="17a24dc8bb8dc661" providerId="LiveId" clId="{BBEB05B5-18E5-499D-AF68-B194B42A330A}" dt="2024-03-19T17:44:07.088" v="7"/>
        <pc:sldMkLst>
          <pc:docMk/>
          <pc:sldMk cId="0" sldId="257"/>
        </pc:sldMkLst>
      </pc:sldChg>
      <pc:sldChg chg="modSp mod modAnim replTag delTag modNotes modNotesTx">
        <pc:chgData name="Sean Kelleher" userId="17a24dc8bb8dc661" providerId="LiveId" clId="{BBEB05B5-18E5-499D-AF68-B194B42A330A}" dt="2024-03-19T17:46:44.451" v="24" actId="1076"/>
        <pc:sldMkLst>
          <pc:docMk/>
          <pc:sldMk cId="0" sldId="275"/>
        </pc:sldMkLst>
      </pc:sldChg>
      <pc:sldChg chg="replTag delTag">
        <pc:chgData name="Sean Kelleher" userId="17a24dc8bb8dc661" providerId="LiveId" clId="{BBEB05B5-18E5-499D-AF68-B194B42A330A}" dt="2024-03-19T17:45:16.316" v="12"/>
        <pc:sldMkLst>
          <pc:docMk/>
          <pc:sldMk cId="0" sldId="386"/>
        </pc:sldMkLst>
      </pc:sldChg>
    </pc:docChg>
  </pc:docChgLst>
  <pc:docChgLst>
    <pc:chgData name="Sean Kelleher" userId="17a24dc8bb8dc661" providerId="LiveId" clId="{24772F23-6804-4B0D-BA3C-51C100479D39}"/>
    <pc:docChg chg="undo custSel addSld delSld modSld sldOrd">
      <pc:chgData name="Sean Kelleher" userId="17a24dc8bb8dc661" providerId="LiveId" clId="{24772F23-6804-4B0D-BA3C-51C100479D39}" dt="2025-07-28T12:21:57.637" v="145" actId="20577"/>
      <pc:docMkLst>
        <pc:docMk/>
      </pc:docMkLst>
      <pc:sldChg chg="modSp mod">
        <pc:chgData name="Sean Kelleher" userId="17a24dc8bb8dc661" providerId="LiveId" clId="{24772F23-6804-4B0D-BA3C-51C100479D39}" dt="2025-07-28T12:21:57.637" v="145" actId="20577"/>
        <pc:sldMkLst>
          <pc:docMk/>
          <pc:sldMk cId="0" sldId="259"/>
        </pc:sldMkLst>
        <pc:spChg chg="mod">
          <ac:chgData name="Sean Kelleher" userId="17a24dc8bb8dc661" providerId="LiveId" clId="{24772F23-6804-4B0D-BA3C-51C100479D39}" dt="2025-07-28T12:21:57.637" v="145" actId="20577"/>
          <ac:spMkLst>
            <pc:docMk/>
            <pc:sldMk cId="0" sldId="259"/>
            <ac:spMk id="12290" creationId="{00000000-0000-0000-0000-000000000000}"/>
          </ac:spMkLst>
        </pc:spChg>
      </pc:sldChg>
      <pc:sldChg chg="del">
        <pc:chgData name="Sean Kelleher" userId="17a24dc8bb8dc661" providerId="LiveId" clId="{24772F23-6804-4B0D-BA3C-51C100479D39}" dt="2025-07-28T11:31:44.432" v="86" actId="2696"/>
        <pc:sldMkLst>
          <pc:docMk/>
          <pc:sldMk cId="0" sldId="269"/>
        </pc:sldMkLst>
      </pc:sldChg>
      <pc:sldChg chg="del">
        <pc:chgData name="Sean Kelleher" userId="17a24dc8bb8dc661" providerId="LiveId" clId="{24772F23-6804-4B0D-BA3C-51C100479D39}" dt="2025-07-28T08:40:08.424" v="5" actId="2696"/>
        <pc:sldMkLst>
          <pc:docMk/>
          <pc:sldMk cId="0" sldId="277"/>
        </pc:sldMkLst>
      </pc:sldChg>
      <pc:sldChg chg="del">
        <pc:chgData name="Sean Kelleher" userId="17a24dc8bb8dc661" providerId="LiveId" clId="{24772F23-6804-4B0D-BA3C-51C100479D39}" dt="2025-07-28T08:40:08.424" v="5" actId="2696"/>
        <pc:sldMkLst>
          <pc:docMk/>
          <pc:sldMk cId="0" sldId="278"/>
        </pc:sldMkLst>
      </pc:sldChg>
      <pc:sldChg chg="del">
        <pc:chgData name="Sean Kelleher" userId="17a24dc8bb8dc661" providerId="LiveId" clId="{24772F23-6804-4B0D-BA3C-51C100479D39}" dt="2025-07-28T08:40:08.424" v="5" actId="2696"/>
        <pc:sldMkLst>
          <pc:docMk/>
          <pc:sldMk cId="0" sldId="279"/>
        </pc:sldMkLst>
      </pc:sldChg>
      <pc:sldChg chg="del">
        <pc:chgData name="Sean Kelleher" userId="17a24dc8bb8dc661" providerId="LiveId" clId="{24772F23-6804-4B0D-BA3C-51C100479D39}" dt="2025-07-28T08:40:08.424" v="5" actId="2696"/>
        <pc:sldMkLst>
          <pc:docMk/>
          <pc:sldMk cId="0" sldId="280"/>
        </pc:sldMkLst>
      </pc:sldChg>
      <pc:sldChg chg="modSp mod">
        <pc:chgData name="Sean Kelleher" userId="17a24dc8bb8dc661" providerId="LiveId" clId="{24772F23-6804-4B0D-BA3C-51C100479D39}" dt="2025-07-28T08:40:29.980" v="8" actId="20577"/>
        <pc:sldMkLst>
          <pc:docMk/>
          <pc:sldMk cId="0" sldId="287"/>
        </pc:sldMkLst>
        <pc:spChg chg="mod">
          <ac:chgData name="Sean Kelleher" userId="17a24dc8bb8dc661" providerId="LiveId" clId="{24772F23-6804-4B0D-BA3C-51C100479D39}" dt="2025-07-28T08:40:29.980" v="8" actId="20577"/>
          <ac:spMkLst>
            <pc:docMk/>
            <pc:sldMk cId="0" sldId="287"/>
            <ac:spMk id="40962" creationId="{00000000-0000-0000-0000-000000000000}"/>
          </ac:spMkLst>
        </pc:spChg>
      </pc:sldChg>
      <pc:sldChg chg="modSp modAnim">
        <pc:chgData name="Sean Kelleher" userId="17a24dc8bb8dc661" providerId="LiveId" clId="{24772F23-6804-4B0D-BA3C-51C100479D39}" dt="2025-07-28T08:39:52.666" v="4" actId="20577"/>
        <pc:sldMkLst>
          <pc:docMk/>
          <pc:sldMk cId="0" sldId="298"/>
        </pc:sldMkLst>
        <pc:spChg chg="mod">
          <ac:chgData name="Sean Kelleher" userId="17a24dc8bb8dc661" providerId="LiveId" clId="{24772F23-6804-4B0D-BA3C-51C100479D39}" dt="2025-07-28T08:39:52.666" v="4" actId="20577"/>
          <ac:spMkLst>
            <pc:docMk/>
            <pc:sldMk cId="0" sldId="298"/>
            <ac:spMk id="1785859" creationId="{00000000-0000-0000-0000-000000000000}"/>
          </ac:spMkLst>
        </pc:spChg>
      </pc:sldChg>
      <pc:sldChg chg="modAnim">
        <pc:chgData name="Sean Kelleher" userId="17a24dc8bb8dc661" providerId="LiveId" clId="{24772F23-6804-4B0D-BA3C-51C100479D39}" dt="2025-07-28T11:30:29.334" v="81"/>
        <pc:sldMkLst>
          <pc:docMk/>
          <pc:sldMk cId="0" sldId="379"/>
        </pc:sldMkLst>
      </pc:sldChg>
      <pc:sldChg chg="modAnim">
        <pc:chgData name="Sean Kelleher" userId="17a24dc8bb8dc661" providerId="LiveId" clId="{24772F23-6804-4B0D-BA3C-51C100479D39}" dt="2025-07-28T11:30:50.289" v="82"/>
        <pc:sldMkLst>
          <pc:docMk/>
          <pc:sldMk cId="0" sldId="381"/>
        </pc:sldMkLst>
      </pc:sldChg>
      <pc:sldChg chg="modAnim">
        <pc:chgData name="Sean Kelleher" userId="17a24dc8bb8dc661" providerId="LiveId" clId="{24772F23-6804-4B0D-BA3C-51C100479D39}" dt="2025-07-28T11:30:58.789" v="83"/>
        <pc:sldMkLst>
          <pc:docMk/>
          <pc:sldMk cId="0" sldId="382"/>
        </pc:sldMkLst>
      </pc:sldChg>
      <pc:sldChg chg="modAnim">
        <pc:chgData name="Sean Kelleher" userId="17a24dc8bb8dc661" providerId="LiveId" clId="{24772F23-6804-4B0D-BA3C-51C100479D39}" dt="2025-07-28T11:31:06.267" v="84"/>
        <pc:sldMkLst>
          <pc:docMk/>
          <pc:sldMk cId="0" sldId="383"/>
        </pc:sldMkLst>
      </pc:sldChg>
      <pc:sldChg chg="modAnim">
        <pc:chgData name="Sean Kelleher" userId="17a24dc8bb8dc661" providerId="LiveId" clId="{24772F23-6804-4B0D-BA3C-51C100479D39}" dt="2025-07-28T11:31:13.459" v="85"/>
        <pc:sldMkLst>
          <pc:docMk/>
          <pc:sldMk cId="0" sldId="384"/>
        </pc:sldMkLst>
      </pc:sldChg>
      <pc:sldChg chg="modAnim">
        <pc:chgData name="Sean Kelleher" userId="17a24dc8bb8dc661" providerId="LiveId" clId="{24772F23-6804-4B0D-BA3C-51C100479D39}" dt="2025-07-28T11:31:49.279" v="87"/>
        <pc:sldMkLst>
          <pc:docMk/>
          <pc:sldMk cId="0" sldId="386"/>
        </pc:sldMkLst>
      </pc:sldChg>
      <pc:sldChg chg="modAnim">
        <pc:chgData name="Sean Kelleher" userId="17a24dc8bb8dc661" providerId="LiveId" clId="{24772F23-6804-4B0D-BA3C-51C100479D39}" dt="2025-07-28T11:31:55.032" v="88"/>
        <pc:sldMkLst>
          <pc:docMk/>
          <pc:sldMk cId="0" sldId="387"/>
        </pc:sldMkLst>
      </pc:sldChg>
      <pc:sldChg chg="add">
        <pc:chgData name="Sean Kelleher" userId="17a24dc8bb8dc661" providerId="LiveId" clId="{24772F23-6804-4B0D-BA3C-51C100479D39}" dt="2025-07-28T08:40:20.745" v="7"/>
        <pc:sldMkLst>
          <pc:docMk/>
          <pc:sldMk cId="1436985041" sldId="399"/>
        </pc:sldMkLst>
      </pc:sldChg>
      <pc:sldChg chg="del">
        <pc:chgData name="Sean Kelleher" userId="17a24dc8bb8dc661" providerId="LiveId" clId="{24772F23-6804-4B0D-BA3C-51C100479D39}" dt="2025-07-28T08:40:16.077" v="6" actId="2696"/>
        <pc:sldMkLst>
          <pc:docMk/>
          <pc:sldMk cId="2593656406" sldId="399"/>
        </pc:sldMkLst>
      </pc:sldChg>
      <pc:sldChg chg="del">
        <pc:chgData name="Sean Kelleher" userId="17a24dc8bb8dc661" providerId="LiveId" clId="{24772F23-6804-4B0D-BA3C-51C100479D39}" dt="2025-07-28T08:40:16.077" v="6" actId="2696"/>
        <pc:sldMkLst>
          <pc:docMk/>
          <pc:sldMk cId="931172840" sldId="401"/>
        </pc:sldMkLst>
      </pc:sldChg>
      <pc:sldChg chg="add">
        <pc:chgData name="Sean Kelleher" userId="17a24dc8bb8dc661" providerId="LiveId" clId="{24772F23-6804-4B0D-BA3C-51C100479D39}" dt="2025-07-28T08:40:20.745" v="7"/>
        <pc:sldMkLst>
          <pc:docMk/>
          <pc:sldMk cId="3394989133" sldId="401"/>
        </pc:sldMkLst>
      </pc:sldChg>
      <pc:sldChg chg="del">
        <pc:chgData name="Sean Kelleher" userId="17a24dc8bb8dc661" providerId="LiveId" clId="{24772F23-6804-4B0D-BA3C-51C100479D39}" dt="2025-07-28T08:40:08.424" v="5" actId="2696"/>
        <pc:sldMkLst>
          <pc:docMk/>
          <pc:sldMk cId="2883592724" sldId="402"/>
        </pc:sldMkLst>
      </pc:sldChg>
      <pc:sldChg chg="add ord modNotes">
        <pc:chgData name="Sean Kelleher" userId="17a24dc8bb8dc661" providerId="LiveId" clId="{24772F23-6804-4B0D-BA3C-51C100479D39}" dt="2025-07-28T08:39:45.283" v="3"/>
        <pc:sldMkLst>
          <pc:docMk/>
          <pc:sldMk cId="945781598" sldId="1683"/>
        </pc:sldMkLst>
      </pc:sldChg>
      <pc:sldChg chg="add del">
        <pc:chgData name="Sean Kelleher" userId="17a24dc8bb8dc661" providerId="LiveId" clId="{24772F23-6804-4B0D-BA3C-51C100479D39}" dt="2025-07-28T09:26:00.573" v="11" actId="47"/>
        <pc:sldMkLst>
          <pc:docMk/>
          <pc:sldMk cId="0" sldId="1684"/>
        </pc:sldMkLst>
      </pc:sldChg>
      <pc:sldChg chg="modSp add mod">
        <pc:chgData name="Sean Kelleher" userId="17a24dc8bb8dc661" providerId="LiveId" clId="{24772F23-6804-4B0D-BA3C-51C100479D39}" dt="2025-07-28T11:32:51.363" v="141" actId="20577"/>
        <pc:sldMkLst>
          <pc:docMk/>
          <pc:sldMk cId="2132141232" sldId="1684"/>
        </pc:sldMkLst>
        <pc:spChg chg="mod">
          <ac:chgData name="Sean Kelleher" userId="17a24dc8bb8dc661" providerId="LiveId" clId="{24772F23-6804-4B0D-BA3C-51C100479D39}" dt="2025-07-28T09:26:23.469" v="23" actId="20577"/>
          <ac:spMkLst>
            <pc:docMk/>
            <pc:sldMk cId="2132141232" sldId="1684"/>
            <ac:spMk id="3" creationId="{2900135A-00EB-183D-F61C-F8CC39D4AAD3}"/>
          </ac:spMkLst>
        </pc:spChg>
        <pc:spChg chg="mod">
          <ac:chgData name="Sean Kelleher" userId="17a24dc8bb8dc661" providerId="LiveId" clId="{24772F23-6804-4B0D-BA3C-51C100479D39}" dt="2025-07-28T11:32:51.363" v="141" actId="20577"/>
          <ac:spMkLst>
            <pc:docMk/>
            <pc:sldMk cId="2132141232" sldId="1684"/>
            <ac:spMk id="15362" creationId="{83174F5A-E446-4DBC-91D6-503C36BA5586}"/>
          </ac:spMkLst>
        </pc:spChg>
      </pc:sldChg>
      <pc:sldChg chg="del">
        <pc:chgData name="Sean Kelleher" userId="17a24dc8bb8dc661" providerId="LiveId" clId="{24772F23-6804-4B0D-BA3C-51C100479D39}" dt="2025-07-28T09:25:23.784" v="10"/>
        <pc:sldMkLst>
          <pc:docMk/>
          <pc:sldMk cId="0" sldId="1685"/>
        </pc:sldMkLst>
      </pc:sldChg>
      <pc:sldChg chg="add">
        <pc:chgData name="Sean Kelleher" userId="17a24dc8bb8dc661" providerId="LiveId" clId="{24772F23-6804-4B0D-BA3C-51C100479D39}" dt="2025-07-28T09:26:15.223" v="12"/>
        <pc:sldMkLst>
          <pc:docMk/>
          <pc:sldMk cId="1174326202" sldId="1685"/>
        </pc:sldMkLst>
      </pc:sldChg>
      <pc:sldMasterChg chg="delSldLayout">
        <pc:chgData name="Sean Kelleher" userId="17a24dc8bb8dc661" providerId="LiveId" clId="{24772F23-6804-4B0D-BA3C-51C100479D39}" dt="2025-07-28T08:40:08.424" v="5" actId="2696"/>
        <pc:sldMasterMkLst>
          <pc:docMk/>
          <pc:sldMasterMk cId="0" sldId="2147483662"/>
        </pc:sldMasterMkLst>
        <pc:sldLayoutChg chg="del">
          <pc:chgData name="Sean Kelleher" userId="17a24dc8bb8dc661" providerId="LiveId" clId="{24772F23-6804-4B0D-BA3C-51C100479D39}" dt="2025-07-28T08:40:08.424" v="5" actId="2696"/>
          <pc:sldLayoutMkLst>
            <pc:docMk/>
            <pc:sldMasterMk cId="0" sldId="2147483662"/>
            <pc:sldLayoutMk cId="0" sldId="2147483674"/>
          </pc:sldLayoutMkLst>
        </pc:sldLayoutChg>
      </pc:sldMasterChg>
    </pc:docChg>
  </pc:docChgLst>
  <pc:docChgLst>
    <pc:chgData name="Sean Kelleher" userId="17a24dc8bb8dc661" providerId="LiveId" clId="{F8DC2AA0-1493-4675-8561-4A39FF479E35}"/>
    <pc:docChg chg="custSel modSld sldOrd replTag delTag">
      <pc:chgData name="Sean Kelleher" userId="17a24dc8bb8dc661" providerId="LiveId" clId="{F8DC2AA0-1493-4675-8561-4A39FF479E35}" dt="2023-03-27T08:21:37.716" v="200"/>
      <pc:docMkLst>
        <pc:docMk/>
      </pc:docMkLst>
      <pc:sldChg chg="replTag delTag">
        <pc:chgData name="Sean Kelleher" userId="17a24dc8bb8dc661" providerId="LiveId" clId="{F8DC2AA0-1493-4675-8561-4A39FF479E35}" dt="2023-03-27T08:21:37.580" v="198"/>
        <pc:sldMkLst>
          <pc:docMk/>
          <pc:sldMk cId="0" sldId="257"/>
        </pc:sldMkLst>
      </pc:sldChg>
      <pc:sldChg chg="replTag delTag">
        <pc:chgData name="Sean Kelleher" userId="17a24dc8bb8dc661" providerId="LiveId" clId="{F8DC2AA0-1493-4675-8561-4A39FF479E35}" dt="2022-09-19T13:04:39.518" v="175"/>
        <pc:sldMkLst>
          <pc:docMk/>
          <pc:sldMk cId="0" sldId="258"/>
        </pc:sldMkLst>
      </pc:sldChg>
      <pc:sldChg chg="replTag delTag">
        <pc:chgData name="Sean Kelleher" userId="17a24dc8bb8dc661" providerId="LiveId" clId="{F8DC2AA0-1493-4675-8561-4A39FF479E35}" dt="2022-11-21T11:22:21.110" v="189"/>
        <pc:sldMkLst>
          <pc:docMk/>
          <pc:sldMk cId="0" sldId="276"/>
        </pc:sldMkLst>
      </pc:sldChg>
      <pc:sldChg chg="modSp mod">
        <pc:chgData name="Sean Kelleher" userId="17a24dc8bb8dc661" providerId="LiveId" clId="{F8DC2AA0-1493-4675-8561-4A39FF479E35}" dt="2022-07-18T12:05:10.203" v="166" actId="1076"/>
        <pc:sldMkLst>
          <pc:docMk/>
          <pc:sldMk cId="0" sldId="277"/>
        </pc:sldMkLst>
      </pc:sldChg>
      <pc:sldChg chg="modAnim">
        <pc:chgData name="Sean Kelleher" userId="17a24dc8bb8dc661" providerId="LiveId" clId="{F8DC2AA0-1493-4675-8561-4A39FF479E35}" dt="2022-07-18T12:05:46.251" v="167"/>
        <pc:sldMkLst>
          <pc:docMk/>
          <pc:sldMk cId="0" sldId="279"/>
        </pc:sldMkLst>
      </pc:sldChg>
      <pc:sldChg chg="replTag delTag">
        <pc:chgData name="Sean Kelleher" userId="17a24dc8bb8dc661" providerId="LiveId" clId="{F8DC2AA0-1493-4675-8561-4A39FF479E35}" dt="2022-09-19T13:04:47.381" v="177"/>
        <pc:sldMkLst>
          <pc:docMk/>
          <pc:sldMk cId="0" sldId="323"/>
        </pc:sldMkLst>
      </pc:sldChg>
      <pc:sldChg chg="ord replTag delTag">
        <pc:chgData name="Sean Kelleher" userId="17a24dc8bb8dc661" providerId="LiveId" clId="{F8DC2AA0-1493-4675-8561-4A39FF479E35}" dt="2022-09-19T13:04:56.104" v="181"/>
        <pc:sldMkLst>
          <pc:docMk/>
          <pc:sldMk cId="0" sldId="379"/>
        </pc:sldMkLst>
      </pc:sldChg>
      <pc:sldChg chg="modSp mod modAnim">
        <pc:chgData name="Sean Kelleher" userId="17a24dc8bb8dc661" providerId="LiveId" clId="{F8DC2AA0-1493-4675-8561-4A39FF479E35}" dt="2022-07-18T12:03:23.876" v="96" actId="20577"/>
        <pc:sldMkLst>
          <pc:docMk/>
          <pc:sldMk cId="0" sldId="395"/>
        </pc:sldMkLst>
      </pc:sldChg>
      <pc:sldChg chg="modSp mod replTag delTag">
        <pc:chgData name="Sean Kelleher" userId="17a24dc8bb8dc661" providerId="LiveId" clId="{F8DC2AA0-1493-4675-8561-4A39FF479E35}" dt="2022-11-21T11:22:43.569" v="196" actId="20577"/>
        <pc:sldMkLst>
          <pc:docMk/>
          <pc:sldMk cId="0" sldId="396"/>
        </pc:sldMkLst>
      </pc:sldChg>
    </pc:docChg>
  </pc:docChgLst>
  <pc:docChgLst>
    <pc:chgData name="Sean Kelleher" userId="17a24dc8bb8dc661" providerId="Windows Live" clId="Web-{BB15642C-B851-4D8F-B9CB-13B281926053}"/>
    <pc:docChg chg="modSld">
      <pc:chgData name="Sean Kelleher" userId="17a24dc8bb8dc661" providerId="Windows Live" clId="Web-{BB15642C-B851-4D8F-B9CB-13B281926053}" dt="2023-02-06T17:51:15.110" v="11" actId="20577"/>
      <pc:docMkLst>
        <pc:docMk/>
      </pc:docMkLst>
      <pc:sldChg chg="modSp">
        <pc:chgData name="Sean Kelleher" userId="17a24dc8bb8dc661" providerId="Windows Live" clId="Web-{BB15642C-B851-4D8F-B9CB-13B281926053}" dt="2023-02-06T17:51:15.110" v="11" actId="20577"/>
        <pc:sldMkLst>
          <pc:docMk/>
          <pc:sldMk cId="0" sldId="257"/>
        </pc:sldMkLst>
      </pc:sldChg>
    </pc:docChg>
  </pc:docChgLst>
  <pc:docChgLst>
    <pc:chgData name="Sean Kelleher" userId="17a24dc8bb8dc661" providerId="Windows Live" clId="Web-{FA358FFE-0D8F-4E15-AF8D-073BB6094BD9}"/>
    <pc:docChg chg="addSld">
      <pc:chgData name="Sean Kelleher" userId="17a24dc8bb8dc661" providerId="Windows Live" clId="Web-{FA358FFE-0D8F-4E15-AF8D-073BB6094BD9}" dt="2023-04-08T10:27:28.609" v="0"/>
      <pc:docMkLst>
        <pc:docMk/>
      </pc:docMkLst>
      <pc:sldChg chg="new">
        <pc:chgData name="Sean Kelleher" userId="17a24dc8bb8dc661" providerId="Windows Live" clId="Web-{FA358FFE-0D8F-4E15-AF8D-073BB6094BD9}" dt="2023-04-08T10:27:28.609" v="0"/>
        <pc:sldMkLst>
          <pc:docMk/>
          <pc:sldMk cId="3726384377" sldId="403"/>
        </pc:sldMkLst>
      </pc:sldChg>
    </pc:docChg>
  </pc:docChgLst>
  <pc:docChgLst>
    <pc:chgData name="Sean Kelleher" userId="17a24dc8bb8dc661" providerId="Windows Live" clId="Web-{A7A7F8BE-C2F7-4263-A4AC-8C7EF126D71B}"/>
    <pc:docChg chg="delSld modSld">
      <pc:chgData name="Sean Kelleher" userId="17a24dc8bb8dc661" providerId="Windows Live" clId="Web-{A7A7F8BE-C2F7-4263-A4AC-8C7EF126D71B}" dt="2020-10-05T12:20:44.214" v="193"/>
      <pc:docMkLst>
        <pc:docMk/>
      </pc:docMkLst>
      <pc:sldChg chg="del">
        <pc:chgData name="Sean Kelleher" userId="17a24dc8bb8dc661" providerId="Windows Live" clId="Web-{A7A7F8BE-C2F7-4263-A4AC-8C7EF126D71B}" dt="2020-10-05T12:20:44.214" v="193"/>
        <pc:sldMkLst>
          <pc:docMk/>
          <pc:sldMk cId="0" sldId="305"/>
        </pc:sldMkLst>
      </pc:sldChg>
      <pc:sldChg chg="modSp addAnim delAnim modAnim">
        <pc:chgData name="Sean Kelleher" userId="17a24dc8bb8dc661" providerId="Windows Live" clId="Web-{A7A7F8BE-C2F7-4263-A4AC-8C7EF126D71B}" dt="2020-10-05T12:19:42.886" v="162" actId="20577"/>
        <pc:sldMkLst>
          <pc:docMk/>
          <pc:sldMk cId="0" sldId="378"/>
        </pc:sldMkLst>
      </pc:sldChg>
      <pc:sldChg chg="modSp addAnim modAnim">
        <pc:chgData name="Sean Kelleher" userId="17a24dc8bb8dc661" providerId="Windows Live" clId="Web-{A7A7F8BE-C2F7-4263-A4AC-8C7EF126D71B}" dt="2020-10-05T12:20:23.824" v="190" actId="20577"/>
        <pc:sldMkLst>
          <pc:docMk/>
          <pc:sldMk cId="0" sldId="380"/>
        </pc:sldMkLst>
      </pc:sldChg>
      <pc:sldChg chg="del">
        <pc:chgData name="Sean Kelleher" userId="17a24dc8bb8dc661" providerId="Windows Live" clId="Web-{A7A7F8BE-C2F7-4263-A4AC-8C7EF126D71B}" dt="2020-10-05T12:20:44.214" v="192"/>
        <pc:sldMkLst>
          <pc:docMk/>
          <pc:sldMk cId="0" sldId="398"/>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4B1FB-B858-436F-B8B7-AC0210DFBCD9}" type="doc">
      <dgm:prSet loTypeId="urn:microsoft.com/office/officeart/2005/8/layout/process2" loCatId="process" qsTypeId="urn:microsoft.com/office/officeart/2005/8/quickstyle/simple1" qsCatId="simple" csTypeId="urn:microsoft.com/office/officeart/2005/8/colors/accent1_2" csCatId="accent1" phldr="1"/>
      <dgm:spPr/>
    </dgm:pt>
    <dgm:pt modelId="{F1F2AD1A-D99F-4D46-88BA-D7638AD175DB}" type="pres">
      <dgm:prSet presAssocID="{4B54B1FB-B858-436F-B8B7-AC0210DFBCD9}" presName="linearFlow" presStyleCnt="0">
        <dgm:presLayoutVars>
          <dgm:resizeHandles val="exact"/>
        </dgm:presLayoutVars>
      </dgm:prSet>
      <dgm:spPr/>
    </dgm:pt>
  </dgm:ptLst>
  <dgm:cxnLst>
    <dgm:cxn modelId="{234B4929-914A-4A65-AC64-E31CDA21213F}" type="presOf" srcId="{4B54B1FB-B858-436F-B8B7-AC0210DFBCD9}" destId="{F1F2AD1A-D99F-4D46-88BA-D7638AD175DB}" srcOrd="0" destOrd="0" presId="urn:microsoft.com/office/officeart/2005/8/layout/process2"/>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6359" tIns="48180" rIns="96359" bIns="48180" rtlCol="0"/>
          <a:lstStyle>
            <a:lvl1pPr algn="l">
              <a:defRPr sz="1300"/>
            </a:lvl1pPr>
          </a:lstStyle>
          <a:p>
            <a:endParaRPr lang="en-IE"/>
          </a:p>
        </p:txBody>
      </p:sp>
      <p:sp>
        <p:nvSpPr>
          <p:cNvPr id="3" name="Date Placeholder 2"/>
          <p:cNvSpPr>
            <a:spLocks noGrp="1"/>
          </p:cNvSpPr>
          <p:nvPr>
            <p:ph type="dt" sz="quarter" idx="1"/>
          </p:nvPr>
        </p:nvSpPr>
        <p:spPr>
          <a:xfrm>
            <a:off x="4008704" y="0"/>
            <a:ext cx="3066733" cy="468154"/>
          </a:xfrm>
          <a:prstGeom prst="rect">
            <a:avLst/>
          </a:prstGeom>
        </p:spPr>
        <p:txBody>
          <a:bodyPr vert="horz" lIns="96359" tIns="48180" rIns="96359" bIns="48180" rtlCol="0"/>
          <a:lstStyle>
            <a:lvl1pPr algn="r">
              <a:defRPr sz="1300"/>
            </a:lvl1pPr>
          </a:lstStyle>
          <a:p>
            <a:fld id="{776BC7C2-B3EE-422E-8C37-D0B5237977D1}" type="datetimeFigureOut">
              <a:rPr lang="en-IE" smtClean="0"/>
              <a:pPr/>
              <a:t>28/07/2025</a:t>
            </a:fld>
            <a:endParaRPr lang="en-IE"/>
          </a:p>
        </p:txBody>
      </p:sp>
      <p:sp>
        <p:nvSpPr>
          <p:cNvPr id="4" name="Footer Placeholder 3"/>
          <p:cNvSpPr>
            <a:spLocks noGrp="1"/>
          </p:cNvSpPr>
          <p:nvPr>
            <p:ph type="ftr" sz="quarter" idx="2"/>
          </p:nvPr>
        </p:nvSpPr>
        <p:spPr>
          <a:xfrm>
            <a:off x="0" y="8893296"/>
            <a:ext cx="3066733" cy="468154"/>
          </a:xfrm>
          <a:prstGeom prst="rect">
            <a:avLst/>
          </a:prstGeom>
        </p:spPr>
        <p:txBody>
          <a:bodyPr vert="horz" lIns="96359" tIns="48180" rIns="96359" bIns="48180" rtlCol="0" anchor="b"/>
          <a:lstStyle>
            <a:lvl1pPr algn="l">
              <a:defRPr sz="1300"/>
            </a:lvl1pPr>
          </a:lstStyle>
          <a:p>
            <a:endParaRPr lang="en-IE"/>
          </a:p>
        </p:txBody>
      </p:sp>
      <p:sp>
        <p:nvSpPr>
          <p:cNvPr id="5" name="Slide Number Placeholder 4"/>
          <p:cNvSpPr>
            <a:spLocks noGrp="1"/>
          </p:cNvSpPr>
          <p:nvPr>
            <p:ph type="sldNum" sz="quarter" idx="3"/>
          </p:nvPr>
        </p:nvSpPr>
        <p:spPr>
          <a:xfrm>
            <a:off x="4008704" y="8893296"/>
            <a:ext cx="3066733" cy="468154"/>
          </a:xfrm>
          <a:prstGeom prst="rect">
            <a:avLst/>
          </a:prstGeom>
        </p:spPr>
        <p:txBody>
          <a:bodyPr vert="horz" lIns="96359" tIns="48180" rIns="96359" bIns="48180" rtlCol="0" anchor="b"/>
          <a:lstStyle>
            <a:lvl1pPr algn="r">
              <a:defRPr sz="1300"/>
            </a:lvl1pPr>
          </a:lstStyle>
          <a:p>
            <a:fld id="{9ACC6227-153D-4A02-8A8C-487D233296E8}" type="slidenum">
              <a:rPr lang="en-IE" smtClean="0"/>
              <a:pPr/>
              <a:t>‹#›</a:t>
            </a:fld>
            <a:endParaRPr lang="en-IE"/>
          </a:p>
        </p:txBody>
      </p:sp>
    </p:spTree>
    <p:extLst>
      <p:ext uri="{BB962C8B-B14F-4D97-AF65-F5344CB8AC3E}">
        <p14:creationId xmlns:p14="http://schemas.microsoft.com/office/powerpoint/2010/main" val="2397480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6359" tIns="48180" rIns="96359" bIns="48180" rtlCol="0"/>
          <a:lstStyle>
            <a:lvl1pPr algn="l">
              <a:defRPr sz="1300"/>
            </a:lvl1pPr>
          </a:lstStyle>
          <a:p>
            <a:endParaRPr lang="en-IE"/>
          </a:p>
        </p:txBody>
      </p:sp>
      <p:sp>
        <p:nvSpPr>
          <p:cNvPr id="3" name="Date Placeholder 2"/>
          <p:cNvSpPr>
            <a:spLocks noGrp="1"/>
          </p:cNvSpPr>
          <p:nvPr>
            <p:ph type="dt" idx="1"/>
          </p:nvPr>
        </p:nvSpPr>
        <p:spPr>
          <a:xfrm>
            <a:off x="4008704" y="0"/>
            <a:ext cx="3066733" cy="468154"/>
          </a:xfrm>
          <a:prstGeom prst="rect">
            <a:avLst/>
          </a:prstGeom>
        </p:spPr>
        <p:txBody>
          <a:bodyPr vert="horz" lIns="96359" tIns="48180" rIns="96359" bIns="48180" rtlCol="0"/>
          <a:lstStyle>
            <a:lvl1pPr algn="r">
              <a:defRPr sz="1300"/>
            </a:lvl1pPr>
          </a:lstStyle>
          <a:p>
            <a:fld id="{71DF26CB-ED6C-42FD-AD15-C09E478F8641}" type="datetimeFigureOut">
              <a:rPr lang="en-IE" smtClean="0"/>
              <a:pPr/>
              <a:t>28/07/2025</a:t>
            </a:fld>
            <a:endParaRPr lang="en-IE"/>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6359" tIns="48180" rIns="96359" bIns="48180" rtlCol="0" anchor="ctr"/>
          <a:lstStyle/>
          <a:p>
            <a:endParaRPr lang="en-IE"/>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6359" tIns="48180" rIns="96359" bIns="481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93296"/>
            <a:ext cx="3066733" cy="468154"/>
          </a:xfrm>
          <a:prstGeom prst="rect">
            <a:avLst/>
          </a:prstGeom>
        </p:spPr>
        <p:txBody>
          <a:bodyPr vert="horz" lIns="96359" tIns="48180" rIns="96359" bIns="48180" rtlCol="0" anchor="b"/>
          <a:lstStyle>
            <a:lvl1pPr algn="l">
              <a:defRPr sz="1300"/>
            </a:lvl1pPr>
          </a:lstStyle>
          <a:p>
            <a:endParaRPr lang="en-IE"/>
          </a:p>
        </p:txBody>
      </p:sp>
      <p:sp>
        <p:nvSpPr>
          <p:cNvPr id="7" name="Slide Number Placeholder 6"/>
          <p:cNvSpPr>
            <a:spLocks noGrp="1"/>
          </p:cNvSpPr>
          <p:nvPr>
            <p:ph type="sldNum" sz="quarter" idx="5"/>
          </p:nvPr>
        </p:nvSpPr>
        <p:spPr>
          <a:xfrm>
            <a:off x="4008704" y="8893296"/>
            <a:ext cx="3066733" cy="468154"/>
          </a:xfrm>
          <a:prstGeom prst="rect">
            <a:avLst/>
          </a:prstGeom>
        </p:spPr>
        <p:txBody>
          <a:bodyPr vert="horz" lIns="96359" tIns="48180" rIns="96359" bIns="48180" rtlCol="0" anchor="b"/>
          <a:lstStyle>
            <a:lvl1pPr algn="r">
              <a:defRPr sz="1300"/>
            </a:lvl1pPr>
          </a:lstStyle>
          <a:p>
            <a:fld id="{7EC5655D-FAA9-4BD4-8516-5C32CE197EF6}" type="slidenum">
              <a:rPr lang="en-IE" smtClean="0"/>
              <a:pPr/>
              <a:t>‹#›</a:t>
            </a:fld>
            <a:endParaRPr lang="en-IE"/>
          </a:p>
        </p:txBody>
      </p:sp>
    </p:spTree>
    <p:extLst>
      <p:ext uri="{BB962C8B-B14F-4D97-AF65-F5344CB8AC3E}">
        <p14:creationId xmlns:p14="http://schemas.microsoft.com/office/powerpoint/2010/main" val="234860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1013782"/>
            <a:fld id="{70682707-71E7-4324-BDED-397A5CD4E839}" type="slidenum">
              <a:rPr lang="en-GB" smtClean="0"/>
              <a:pPr defTabSz="1013782"/>
              <a:t>1</a:t>
            </a:fld>
            <a:endParaRPr lang="en-GB"/>
          </a:p>
        </p:txBody>
      </p:sp>
      <p:sp>
        <p:nvSpPr>
          <p:cNvPr id="77827" name="Rectangle 2"/>
          <p:cNvSpPr>
            <a:spLocks noGrp="1" noRot="1" noChangeAspect="1" noChangeArrowheads="1" noTextEdit="1"/>
          </p:cNvSpPr>
          <p:nvPr>
            <p:ph type="sldImg"/>
          </p:nvPr>
        </p:nvSpPr>
        <p:spPr>
          <a:xfrm>
            <a:off x="1195388" y="701675"/>
            <a:ext cx="4683125" cy="3511550"/>
          </a:xfrm>
          <a:solidFill>
            <a:srgbClr val="FFFFFF"/>
          </a:solidFill>
          <a:ln/>
        </p:spPr>
      </p:sp>
      <p:sp>
        <p:nvSpPr>
          <p:cNvPr id="77828" name="Rectangle 3"/>
          <p:cNvSpPr>
            <a:spLocks noGrp="1" noChangeArrowheads="1"/>
          </p:cNvSpPr>
          <p:nvPr>
            <p:ph type="body" idx="1"/>
          </p:nvPr>
        </p:nvSpPr>
        <p:spPr>
          <a:xfrm>
            <a:off x="943611" y="4447091"/>
            <a:ext cx="5189855" cy="4214126"/>
          </a:xfrm>
          <a:solidFill>
            <a:srgbClr val="FFFFFF"/>
          </a:solidFill>
          <a:ln>
            <a:solidFill>
              <a:srgbClr val="000000"/>
            </a:solidFill>
          </a:ln>
        </p:spPr>
        <p:txBody>
          <a:bodyPr lIns="98100" tIns="49050" rIns="98100" bIns="49050"/>
          <a:lstStyle/>
          <a:p>
            <a:pPr eaLnBrk="1" hangingPunct="1"/>
            <a:r>
              <a:rPr lang="en-US" b="1">
                <a:latin typeface="Times New Roman" pitchFamily="18" charset="0"/>
              </a:rPr>
              <a:t>Joining Instructions</a:t>
            </a:r>
          </a:p>
          <a:p>
            <a:pPr eaLnBrk="1" hangingPunct="1"/>
            <a:endParaRPr lang="en-US">
              <a:latin typeface="Times New Roman" pitchFamily="18" charset="0"/>
            </a:endParaRPr>
          </a:p>
          <a:p>
            <a:pPr eaLnBrk="1" hangingPunct="1"/>
            <a:r>
              <a:rPr lang="en-US">
                <a:latin typeface="Times New Roman" pitchFamily="18" charset="0"/>
              </a:rPr>
              <a:t>Advise people of the duration of the course and the need to wear appropriate clothing.</a:t>
            </a:r>
          </a:p>
          <a:p>
            <a:pPr eaLnBrk="1" hangingPunct="1"/>
            <a:r>
              <a:rPr lang="en-US">
                <a:latin typeface="Times New Roman" pitchFamily="18" charset="0"/>
              </a:rPr>
              <a:t>If necessary you may need to advise them of the need to wear PPE.</a:t>
            </a:r>
          </a:p>
          <a:p>
            <a:pPr eaLnBrk="1" hangingPunct="1"/>
            <a:endParaRPr lang="en-US">
              <a:latin typeface="Times New Roman" pitchFamily="18" charset="0"/>
            </a:endParaRPr>
          </a:p>
          <a:p>
            <a:pPr eaLnBrk="1" hangingPunct="1"/>
            <a:r>
              <a:rPr lang="en-US" b="1">
                <a:latin typeface="Times New Roman" pitchFamily="18" charset="0"/>
              </a:rPr>
              <a:t>Room Set Up</a:t>
            </a:r>
          </a:p>
          <a:p>
            <a:pPr eaLnBrk="1" hangingPunct="1"/>
            <a:endParaRPr lang="en-US">
              <a:latin typeface="Times New Roman" pitchFamily="18" charset="0"/>
            </a:endParaRPr>
          </a:p>
          <a:p>
            <a:pPr eaLnBrk="1" hangingPunct="1"/>
            <a:r>
              <a:rPr lang="en-US">
                <a:latin typeface="Times New Roman" pitchFamily="18" charset="0"/>
              </a:rPr>
              <a:t>The room should be large enough to seat delegates comfortably and space to carry out the manual handling moves comfortably.</a:t>
            </a:r>
          </a:p>
          <a:p>
            <a:pPr eaLnBrk="1" hangingPunct="1"/>
            <a:r>
              <a:rPr lang="en-US">
                <a:latin typeface="Times New Roman" pitchFamily="18" charset="0"/>
              </a:rPr>
              <a:t>U shaped is preferred as it allows you to engage better with the delegates.</a:t>
            </a:r>
          </a:p>
          <a:p>
            <a:pPr eaLnBrk="1" hangingPunct="1"/>
            <a:r>
              <a:rPr lang="en-US">
                <a:latin typeface="Times New Roman" pitchFamily="18" charset="0"/>
              </a:rPr>
              <a:t>Ensure that the room is adequately ventilated, comfortable temperature and there is enough light. Avoid a noisy venue.</a:t>
            </a:r>
          </a:p>
          <a:p>
            <a:pPr eaLnBrk="1" hangingPunct="1"/>
            <a:r>
              <a:rPr lang="en-US">
                <a:latin typeface="Times New Roman" pitchFamily="18" charset="0"/>
              </a:rPr>
              <a:t>It is a good idea to provide water and to put name tags up.</a:t>
            </a:r>
          </a:p>
          <a:p>
            <a:pPr eaLnBrk="1" hangingPunct="1"/>
            <a:r>
              <a:rPr lang="en-US">
                <a:latin typeface="Times New Roman" pitchFamily="18" charset="0"/>
              </a:rPr>
              <a:t>Set up your flipchart, screen and projector in such a way that you can move around safely and comfortably.</a:t>
            </a:r>
          </a:p>
          <a:p>
            <a:pPr eaLnBrk="1" hangingPunct="1"/>
            <a:r>
              <a:rPr lang="en-US">
                <a:latin typeface="Times New Roman" pitchFamily="18" charset="0"/>
              </a:rPr>
              <a:t>Leave yourself enough time to set up before your delegates arrive! As delegates come in ask their name and shake their hand.</a:t>
            </a:r>
          </a:p>
          <a:p>
            <a:pPr eaLnBrk="1" hangingPunct="1"/>
            <a:r>
              <a:rPr lang="en-US">
                <a:latin typeface="Times New Roman" pitchFamily="18" charset="0"/>
              </a:rPr>
              <a:t>Get them to complete the attendance sheet so you have a record of the names.</a:t>
            </a:r>
          </a:p>
          <a:p>
            <a:pPr eaLnBrk="1" hangingPunct="1"/>
            <a:r>
              <a:rPr lang="en-US">
                <a:latin typeface="Times New Roman" pitchFamily="18" charset="0"/>
              </a:rPr>
              <a:t>Ensure that you have your props and sample loads available to you.</a:t>
            </a:r>
          </a:p>
          <a:p>
            <a:pPr eaLnBrk="1" hangingPunct="1"/>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p:txBody>
      </p:sp>
    </p:spTree>
    <p:extLst>
      <p:ext uri="{BB962C8B-B14F-4D97-AF65-F5344CB8AC3E}">
        <p14:creationId xmlns:p14="http://schemas.microsoft.com/office/powerpoint/2010/main" val="89227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eaLnBrk="1" hangingPunct="1">
              <a:lnSpc>
                <a:spcPct val="80000"/>
              </a:lnSpc>
              <a:buSzPct val="75000"/>
              <a:buFont typeface="Wingdings" pitchFamily="2" charset="2"/>
              <a:buNone/>
              <a:defRPr/>
            </a:pPr>
            <a:r>
              <a:rPr lang="en-IE" b="1">
                <a:latin typeface="Arial" pitchFamily="34" charset="0"/>
              </a:rPr>
              <a:t>Ligaments</a:t>
            </a:r>
          </a:p>
          <a:p>
            <a:pPr eaLnBrk="1" hangingPunct="1">
              <a:lnSpc>
                <a:spcPct val="80000"/>
              </a:lnSpc>
              <a:buSzPct val="75000"/>
              <a:buFont typeface="Wingdings" pitchFamily="2" charset="2"/>
              <a:buNone/>
              <a:defRPr/>
            </a:pPr>
            <a:endParaRPr lang="en-IE">
              <a:latin typeface="Arial" pitchFamily="34" charset="0"/>
            </a:endParaRPr>
          </a:p>
          <a:p>
            <a:pPr eaLnBrk="1" hangingPunct="1">
              <a:lnSpc>
                <a:spcPct val="80000"/>
              </a:lnSpc>
              <a:buSzPct val="75000"/>
              <a:buFont typeface="Wingdings" pitchFamily="2" charset="2"/>
              <a:buNone/>
              <a:defRPr/>
            </a:pPr>
            <a:r>
              <a:rPr lang="ga-IE">
                <a:latin typeface="Arial" pitchFamily="34" charset="0"/>
              </a:rPr>
              <a:t>A</a:t>
            </a:r>
            <a:r>
              <a:rPr lang="en-GB" err="1">
                <a:latin typeface="Arial" pitchFamily="34" charset="0"/>
              </a:rPr>
              <a:t>sk</a:t>
            </a:r>
            <a:r>
              <a:rPr lang="en-GB">
                <a:latin typeface="Arial" pitchFamily="34" charset="0"/>
              </a:rPr>
              <a:t> them a</a:t>
            </a:r>
            <a:r>
              <a:rPr lang="ga-IE" err="1">
                <a:latin typeface="Arial" pitchFamily="34" charset="0"/>
              </a:rPr>
              <a:t>re</a:t>
            </a:r>
            <a:r>
              <a:rPr lang="ga-IE">
                <a:latin typeface="Arial" pitchFamily="34" charset="0"/>
              </a:rPr>
              <a:t> </a:t>
            </a:r>
            <a:r>
              <a:rPr lang="ga-IE" err="1">
                <a:latin typeface="Arial" pitchFamily="34" charset="0"/>
              </a:rPr>
              <a:t>they</a:t>
            </a:r>
            <a:r>
              <a:rPr lang="ga-IE">
                <a:latin typeface="Arial" pitchFamily="34" charset="0"/>
              </a:rPr>
              <a:t> </a:t>
            </a:r>
            <a:r>
              <a:rPr lang="ga-IE" err="1">
                <a:latin typeface="Arial" pitchFamily="34" charset="0"/>
              </a:rPr>
              <a:t>familiar</a:t>
            </a:r>
            <a:r>
              <a:rPr lang="ga-IE">
                <a:latin typeface="Arial" pitchFamily="34" charset="0"/>
              </a:rPr>
              <a:t> </a:t>
            </a:r>
            <a:r>
              <a:rPr lang="ga-IE" err="1">
                <a:latin typeface="Arial" pitchFamily="34" charset="0"/>
              </a:rPr>
              <a:t>with</a:t>
            </a:r>
            <a:r>
              <a:rPr lang="ga-IE">
                <a:latin typeface="Arial" pitchFamily="34" charset="0"/>
              </a:rPr>
              <a:t> </a:t>
            </a:r>
            <a:r>
              <a:rPr lang="ga-IE" err="1">
                <a:latin typeface="Arial" pitchFamily="34" charset="0"/>
              </a:rPr>
              <a:t>any</a:t>
            </a:r>
            <a:r>
              <a:rPr lang="ga-IE">
                <a:latin typeface="Arial" pitchFamily="34" charset="0"/>
              </a:rPr>
              <a:t> </a:t>
            </a:r>
            <a:r>
              <a:rPr lang="ga-IE" err="1">
                <a:latin typeface="Arial" pitchFamily="34" charset="0"/>
              </a:rPr>
              <a:t>ligaments</a:t>
            </a:r>
            <a:r>
              <a:rPr lang="ga-IE">
                <a:latin typeface="Arial" pitchFamily="34" charset="0"/>
              </a:rPr>
              <a:t>. </a:t>
            </a:r>
            <a:r>
              <a:rPr lang="ga-IE" err="1">
                <a:latin typeface="Arial" pitchFamily="34" charset="0"/>
              </a:rPr>
              <a:t>They</a:t>
            </a:r>
            <a:r>
              <a:rPr lang="ga-IE">
                <a:latin typeface="Arial" pitchFamily="34" charset="0"/>
              </a:rPr>
              <a:t> </a:t>
            </a:r>
            <a:r>
              <a:rPr lang="ga-IE" err="1">
                <a:latin typeface="Arial" pitchFamily="34" charset="0"/>
              </a:rPr>
              <a:t>will</a:t>
            </a:r>
            <a:r>
              <a:rPr lang="ga-IE">
                <a:latin typeface="Arial" pitchFamily="34" charset="0"/>
              </a:rPr>
              <a:t> </a:t>
            </a:r>
            <a:r>
              <a:rPr lang="ga-IE" err="1">
                <a:latin typeface="Arial" pitchFamily="34" charset="0"/>
              </a:rPr>
              <a:t>probabily</a:t>
            </a:r>
            <a:r>
              <a:rPr lang="ga-IE">
                <a:latin typeface="Arial" pitchFamily="34" charset="0"/>
              </a:rPr>
              <a:t> </a:t>
            </a:r>
            <a:r>
              <a:rPr lang="ga-IE" err="1">
                <a:latin typeface="Arial" pitchFamily="34" charset="0"/>
              </a:rPr>
              <a:t>be</a:t>
            </a:r>
            <a:r>
              <a:rPr lang="ga-IE">
                <a:latin typeface="Arial" pitchFamily="34" charset="0"/>
              </a:rPr>
              <a:t> </a:t>
            </a:r>
            <a:r>
              <a:rPr lang="ga-IE" err="1">
                <a:latin typeface="Arial" pitchFamily="34" charset="0"/>
              </a:rPr>
              <a:t>familiar</a:t>
            </a:r>
            <a:r>
              <a:rPr lang="ga-IE">
                <a:latin typeface="Arial" pitchFamily="34" charset="0"/>
              </a:rPr>
              <a:t> </a:t>
            </a:r>
            <a:r>
              <a:rPr lang="ga-IE" err="1">
                <a:latin typeface="Arial" pitchFamily="34" charset="0"/>
              </a:rPr>
              <a:t>with</a:t>
            </a:r>
            <a:r>
              <a:rPr lang="ga-IE">
                <a:latin typeface="Arial" pitchFamily="34" charset="0"/>
              </a:rPr>
              <a:t> </a:t>
            </a:r>
            <a:r>
              <a:rPr lang="ga-IE" err="1">
                <a:latin typeface="Arial" pitchFamily="34" charset="0"/>
              </a:rPr>
              <a:t>the</a:t>
            </a:r>
            <a:r>
              <a:rPr lang="ga-IE">
                <a:latin typeface="Arial" pitchFamily="34" charset="0"/>
              </a:rPr>
              <a:t> </a:t>
            </a:r>
            <a:r>
              <a:rPr lang="ga-IE" err="1">
                <a:latin typeface="Arial" pitchFamily="34" charset="0"/>
              </a:rPr>
              <a:t>cruciate</a:t>
            </a:r>
            <a:r>
              <a:rPr lang="ga-IE">
                <a:latin typeface="Arial" pitchFamily="34" charset="0"/>
              </a:rPr>
              <a:t> </a:t>
            </a:r>
            <a:r>
              <a:rPr lang="ga-IE" err="1">
                <a:latin typeface="Arial" pitchFamily="34" charset="0"/>
              </a:rPr>
              <a:t>ligament</a:t>
            </a:r>
            <a:r>
              <a:rPr lang="ga-IE">
                <a:latin typeface="Arial" pitchFamily="34" charset="0"/>
              </a:rPr>
              <a:t>.</a:t>
            </a:r>
          </a:p>
          <a:p>
            <a:pPr eaLnBrk="1" hangingPunct="1">
              <a:lnSpc>
                <a:spcPct val="80000"/>
              </a:lnSpc>
              <a:buSzPct val="75000"/>
              <a:buFont typeface="Wingdings" pitchFamily="2" charset="2"/>
              <a:buNone/>
              <a:defRPr/>
            </a:pPr>
            <a:endParaRPr lang="ga-IE" b="1">
              <a:latin typeface="Arial" pitchFamily="34" charset="0"/>
            </a:endParaRPr>
          </a:p>
          <a:p>
            <a:pPr eaLnBrk="1" hangingPunct="1">
              <a:lnSpc>
                <a:spcPct val="80000"/>
              </a:lnSpc>
              <a:buSzPct val="75000"/>
              <a:buFont typeface="Wingdings" pitchFamily="2" charset="2"/>
              <a:buNone/>
              <a:defRPr/>
            </a:pPr>
            <a:r>
              <a:rPr lang="en-GB" b="1">
                <a:latin typeface="Arial" pitchFamily="34" charset="0"/>
              </a:rPr>
              <a:t>Function:</a:t>
            </a:r>
          </a:p>
          <a:p>
            <a:pPr eaLnBrk="1" hangingPunct="1">
              <a:lnSpc>
                <a:spcPct val="80000"/>
              </a:lnSpc>
              <a:buSzPct val="75000"/>
              <a:buFont typeface="Wingdings" pitchFamily="2" charset="2"/>
              <a:buNone/>
              <a:defRPr/>
            </a:pPr>
            <a:endParaRPr lang="en-GB" b="1">
              <a:latin typeface="Arial" pitchFamily="34" charset="0"/>
            </a:endParaRPr>
          </a:p>
          <a:p>
            <a:pPr eaLnBrk="1" hangingPunct="1">
              <a:lnSpc>
                <a:spcPct val="80000"/>
              </a:lnSpc>
              <a:buSzPct val="75000"/>
              <a:buFont typeface="Wingdings" pitchFamily="2" charset="2"/>
              <a:buNone/>
              <a:defRPr/>
            </a:pPr>
            <a:r>
              <a:rPr lang="en-GB">
                <a:latin typeface="Arial" pitchFamily="34" charset="0"/>
              </a:rPr>
              <a:t>They attach bone to bone</a:t>
            </a:r>
          </a:p>
          <a:p>
            <a:pPr eaLnBrk="1" hangingPunct="1">
              <a:lnSpc>
                <a:spcPct val="80000"/>
              </a:lnSpc>
              <a:buSzPct val="75000"/>
              <a:buFont typeface="Wingdings" pitchFamily="2" charset="2"/>
              <a:buNone/>
              <a:defRPr/>
            </a:pPr>
            <a:endParaRPr lang="ga-IE">
              <a:latin typeface="Arial" pitchFamily="34" charset="0"/>
            </a:endParaRPr>
          </a:p>
          <a:p>
            <a:pPr eaLnBrk="1" hangingPunct="1">
              <a:lnSpc>
                <a:spcPct val="80000"/>
              </a:lnSpc>
              <a:buSzPct val="75000"/>
              <a:buFont typeface="Wingdings" pitchFamily="2" charset="2"/>
              <a:buNone/>
              <a:defRPr/>
            </a:pPr>
            <a:r>
              <a:rPr lang="ga-IE" err="1">
                <a:latin typeface="Arial" pitchFamily="34" charset="0"/>
              </a:rPr>
              <a:t>Show</a:t>
            </a:r>
            <a:r>
              <a:rPr lang="ga-IE">
                <a:latin typeface="Arial" pitchFamily="34" charset="0"/>
              </a:rPr>
              <a:t> </a:t>
            </a:r>
            <a:r>
              <a:rPr lang="ga-IE" err="1">
                <a:latin typeface="Arial" pitchFamily="34" charset="0"/>
              </a:rPr>
              <a:t>the</a:t>
            </a:r>
            <a:r>
              <a:rPr lang="ga-IE">
                <a:latin typeface="Arial" pitchFamily="34" charset="0"/>
              </a:rPr>
              <a:t> </a:t>
            </a:r>
            <a:r>
              <a:rPr lang="ga-IE" err="1">
                <a:latin typeface="Arial" pitchFamily="34" charset="0"/>
              </a:rPr>
              <a:t>ligament</a:t>
            </a:r>
            <a:r>
              <a:rPr lang="ga-IE">
                <a:latin typeface="Arial" pitchFamily="34" charset="0"/>
              </a:rPr>
              <a:t> </a:t>
            </a:r>
            <a:r>
              <a:rPr lang="ga-IE" err="1">
                <a:latin typeface="Arial" pitchFamily="34" charset="0"/>
              </a:rPr>
              <a:t>cavity</a:t>
            </a:r>
            <a:r>
              <a:rPr lang="ga-IE">
                <a:latin typeface="Arial" pitchFamily="34" charset="0"/>
              </a:rPr>
              <a:t> </a:t>
            </a:r>
            <a:r>
              <a:rPr lang="ga-IE" err="1">
                <a:latin typeface="Arial" pitchFamily="34" charset="0"/>
              </a:rPr>
              <a:t>between</a:t>
            </a:r>
            <a:r>
              <a:rPr lang="ga-IE">
                <a:latin typeface="Arial" pitchFamily="34" charset="0"/>
              </a:rPr>
              <a:t> </a:t>
            </a:r>
            <a:r>
              <a:rPr lang="ga-IE" err="1">
                <a:latin typeface="Arial" pitchFamily="34" charset="0"/>
              </a:rPr>
              <a:t>the</a:t>
            </a:r>
            <a:r>
              <a:rPr lang="ga-IE">
                <a:latin typeface="Arial" pitchFamily="34" charset="0"/>
              </a:rPr>
              <a:t> </a:t>
            </a:r>
            <a:r>
              <a:rPr lang="ga-IE" err="1">
                <a:latin typeface="Arial" pitchFamily="34" charset="0"/>
              </a:rPr>
              <a:t>vertabrae</a:t>
            </a:r>
            <a:r>
              <a:rPr lang="ga-IE">
                <a:latin typeface="Arial" pitchFamily="34" charset="0"/>
              </a:rPr>
              <a:t> </a:t>
            </a:r>
            <a:r>
              <a:rPr lang="ga-IE" err="1">
                <a:latin typeface="Arial" pitchFamily="34" charset="0"/>
              </a:rPr>
              <a:t>on</a:t>
            </a:r>
            <a:r>
              <a:rPr lang="ga-IE">
                <a:latin typeface="Arial" pitchFamily="34" charset="0"/>
              </a:rPr>
              <a:t> </a:t>
            </a:r>
            <a:r>
              <a:rPr lang="ga-IE" err="1">
                <a:latin typeface="Arial" pitchFamily="34" charset="0"/>
              </a:rPr>
              <a:t>the</a:t>
            </a:r>
            <a:r>
              <a:rPr lang="ga-IE">
                <a:latin typeface="Arial" pitchFamily="34" charset="0"/>
              </a:rPr>
              <a:t> </a:t>
            </a:r>
            <a:r>
              <a:rPr lang="ga-IE" err="1">
                <a:latin typeface="Arial" pitchFamily="34" charset="0"/>
              </a:rPr>
              <a:t>model</a:t>
            </a:r>
            <a:endParaRPr lang="en-GB" err="1">
              <a:latin typeface="Arial" pitchFamily="34" charset="0"/>
            </a:endParaRPr>
          </a:p>
          <a:p>
            <a:pPr eaLnBrk="1" hangingPunct="1">
              <a:defRPr/>
            </a:pPr>
            <a:endParaRPr lang="en-US">
              <a:latin typeface="Times New Roman" pitchFamily="18" charset="0"/>
            </a:endParaRPr>
          </a:p>
          <a:p>
            <a:pPr eaLnBrk="1" hangingPunct="1">
              <a:defRPr/>
            </a:pPr>
            <a:r>
              <a:rPr lang="en-US">
                <a:latin typeface="Times New Roman" pitchFamily="18" charset="0"/>
              </a:rPr>
              <a:t>Explain that ligaments have a small degree of elasticity. However if they are over stretched they will be weakened and thus the back will be less stable.</a:t>
            </a:r>
          </a:p>
          <a:p>
            <a:pPr>
              <a:defRPr/>
            </a:pPr>
            <a:endParaRPr lang="en-IE"/>
          </a:p>
          <a:p>
            <a:pPr>
              <a:defRPr/>
            </a:pPr>
            <a:r>
              <a:rPr lang="en-IE" b="1"/>
              <a:t>Injuries:</a:t>
            </a:r>
          </a:p>
          <a:p>
            <a:pPr>
              <a:defRPr/>
            </a:pPr>
            <a:endParaRPr lang="en-IE"/>
          </a:p>
          <a:p>
            <a:pPr>
              <a:defRPr/>
            </a:pPr>
            <a:r>
              <a:rPr lang="en-IE"/>
              <a:t>Strained ligaments cause localised aches &amp; pains- Like when you have been stooping.</a:t>
            </a:r>
          </a:p>
          <a:p>
            <a:pPr>
              <a:defRPr/>
            </a:pPr>
            <a:r>
              <a:rPr lang="en-IE"/>
              <a:t>Overstretching weaken the joint and put more pressure on the disc.  They can snap altogether if they are overstretched or put </a:t>
            </a:r>
            <a:r>
              <a:rPr lang="en-IE" err="1"/>
              <a:t>inder</a:t>
            </a:r>
            <a:r>
              <a:rPr lang="en-IE"/>
              <a:t> sudden pressure. </a:t>
            </a:r>
          </a:p>
          <a:p>
            <a:pPr>
              <a:defRPr/>
            </a:pPr>
            <a:endParaRPr lang="en-IE"/>
          </a:p>
          <a:p>
            <a:pPr>
              <a:defRPr/>
            </a:pPr>
            <a:r>
              <a:rPr lang="en-IE" b="1"/>
              <a:t>Tendons</a:t>
            </a:r>
          </a:p>
          <a:p>
            <a:pPr>
              <a:defRPr/>
            </a:pPr>
            <a:endParaRPr lang="en-IE" b="1"/>
          </a:p>
          <a:p>
            <a:pPr>
              <a:defRPr/>
            </a:pPr>
            <a:r>
              <a:rPr lang="en-IE" b="1"/>
              <a:t>Function:</a:t>
            </a:r>
          </a:p>
          <a:p>
            <a:pPr>
              <a:defRPr/>
            </a:pPr>
            <a:endParaRPr lang="en-IE"/>
          </a:p>
          <a:p>
            <a:pPr>
              <a:defRPr/>
            </a:pPr>
            <a:r>
              <a:rPr lang="en-IE"/>
              <a:t>They attach muscle to bone. </a:t>
            </a:r>
            <a:r>
              <a:rPr lang="en-IE" err="1"/>
              <a:t>E.g</a:t>
            </a:r>
            <a:r>
              <a:rPr lang="en-IE"/>
              <a:t> </a:t>
            </a:r>
            <a:r>
              <a:rPr lang="en-IE" err="1"/>
              <a:t>achilles</a:t>
            </a:r>
            <a:r>
              <a:rPr lang="en-IE"/>
              <a:t> tendon.</a:t>
            </a:r>
          </a:p>
          <a:p>
            <a:pPr>
              <a:defRPr/>
            </a:pPr>
            <a:endParaRPr lang="en-IE"/>
          </a:p>
          <a:p>
            <a:pPr>
              <a:defRPr/>
            </a:pPr>
            <a:r>
              <a:rPr lang="en-IE" b="1"/>
              <a:t>Injuries:</a:t>
            </a:r>
          </a:p>
          <a:p>
            <a:pPr>
              <a:defRPr/>
            </a:pPr>
            <a:endParaRPr lang="en-IE" b="1"/>
          </a:p>
          <a:p>
            <a:pPr>
              <a:defRPr/>
            </a:pPr>
            <a:r>
              <a:rPr lang="en-IE"/>
              <a:t>Again overstretched tendons can give localised pain. Also it can snap! </a:t>
            </a:r>
          </a:p>
          <a:p>
            <a:pPr>
              <a:defRPr/>
            </a:pPr>
            <a:endParaRPr lang="en-IE"/>
          </a:p>
          <a:p>
            <a:pPr>
              <a:defRPr/>
            </a:pPr>
            <a:endParaRPr lang="en-IE"/>
          </a:p>
          <a:p>
            <a:pPr>
              <a:defRPr/>
            </a:pPr>
            <a:endParaRPr lang="en-IE"/>
          </a:p>
          <a:p>
            <a:pPr>
              <a:defRPr/>
            </a:pPr>
            <a:endParaRPr lang="en-IE"/>
          </a:p>
          <a:p>
            <a:pPr>
              <a:defRPr/>
            </a:pPr>
            <a:endParaRPr lang="en-IE"/>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54543C-5C17-4DA6-B8F8-553D5BDB3DAC}" type="slidenum">
              <a:rPr lang="en-GB" altLang="en-US" sz="1300"/>
              <a:pPr>
                <a:spcBef>
                  <a:spcPct val="0"/>
                </a:spcBef>
              </a:pPr>
              <a:t>27</a:t>
            </a:fld>
            <a:endParaRPr lang="en-GB" altLang="en-US" sz="1300"/>
          </a:p>
        </p:txBody>
      </p:sp>
    </p:spTree>
    <p:extLst>
      <p:ext uri="{BB962C8B-B14F-4D97-AF65-F5344CB8AC3E}">
        <p14:creationId xmlns:p14="http://schemas.microsoft.com/office/powerpoint/2010/main" val="3059788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EC5655D-FAA9-4BD4-8516-5C32CE197EF6}" type="slidenum">
              <a:rPr lang="en-IE" smtClean="0"/>
              <a:pPr/>
              <a:t>28</a:t>
            </a:fld>
            <a:endParaRPr lang="en-IE"/>
          </a:p>
        </p:txBody>
      </p:sp>
    </p:spTree>
    <p:extLst>
      <p:ext uri="{BB962C8B-B14F-4D97-AF65-F5344CB8AC3E}">
        <p14:creationId xmlns:p14="http://schemas.microsoft.com/office/powerpoint/2010/main" val="8545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IE">
                <a:latin typeface="Times New Roman" pitchFamily="18" charset="0"/>
              </a:rPr>
              <a:t>The aim of this module is to provide the learners with the skills to be able to identify risks associated with manual handling tasks</a:t>
            </a:r>
          </a:p>
        </p:txBody>
      </p:sp>
      <p:sp>
        <p:nvSpPr>
          <p:cNvPr id="116740" name="Slide Number Placeholder 3"/>
          <p:cNvSpPr>
            <a:spLocks noGrp="1"/>
          </p:cNvSpPr>
          <p:nvPr>
            <p:ph type="sldNum" sz="quarter" idx="5"/>
          </p:nvPr>
        </p:nvSpPr>
        <p:spPr>
          <a:noFill/>
        </p:spPr>
        <p:txBody>
          <a:bodyPr/>
          <a:lstStyle/>
          <a:p>
            <a:pPr defTabSz="1013782"/>
            <a:fld id="{907E223E-B023-438B-B127-26EF5A5C4B7E}" type="slidenum">
              <a:rPr lang="en-GB" smtClean="0"/>
              <a:pPr defTabSz="1013782"/>
              <a:t>30</a:t>
            </a:fld>
            <a:endParaRPr lang="en-GB"/>
          </a:p>
        </p:txBody>
      </p:sp>
    </p:spTree>
    <p:extLst>
      <p:ext uri="{BB962C8B-B14F-4D97-AF65-F5344CB8AC3E}">
        <p14:creationId xmlns:p14="http://schemas.microsoft.com/office/powerpoint/2010/main" val="145971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defTabSz="1013782"/>
            <a:fld id="{824665F3-6659-4704-87EF-14AA91C6E345}" type="slidenum">
              <a:rPr lang="en-GB" smtClean="0"/>
              <a:pPr defTabSz="1013782"/>
              <a:t>31</a:t>
            </a:fld>
            <a:endParaRPr lang="en-GB"/>
          </a:p>
        </p:txBody>
      </p:sp>
      <p:sp>
        <p:nvSpPr>
          <p:cNvPr id="117763" name="Rectangle 2"/>
          <p:cNvSpPr>
            <a:spLocks noGrp="1" noRot="1" noChangeAspect="1" noChangeArrowheads="1" noTextEdit="1"/>
          </p:cNvSpPr>
          <p:nvPr>
            <p:ph type="sldImg"/>
          </p:nvPr>
        </p:nvSpPr>
        <p:spPr>
          <a:xfrm>
            <a:off x="1198563" y="703263"/>
            <a:ext cx="4681537" cy="3509962"/>
          </a:xfrm>
          <a:solidFill>
            <a:srgbClr val="FFFFFF"/>
          </a:solidFill>
          <a:ln/>
        </p:spPr>
      </p:sp>
      <p:sp>
        <p:nvSpPr>
          <p:cNvPr id="117764" name="Rectangle 3"/>
          <p:cNvSpPr>
            <a:spLocks noGrp="1" noChangeArrowheads="1"/>
          </p:cNvSpPr>
          <p:nvPr>
            <p:ph type="body" idx="1"/>
          </p:nvPr>
        </p:nvSpPr>
        <p:spPr>
          <a:xfrm>
            <a:off x="943611" y="4447091"/>
            <a:ext cx="5189855" cy="4212641"/>
          </a:xfrm>
          <a:solidFill>
            <a:srgbClr val="FFFFFF"/>
          </a:solidFill>
          <a:ln>
            <a:solidFill>
              <a:srgbClr val="000000"/>
            </a:solidFill>
          </a:ln>
        </p:spPr>
        <p:txBody>
          <a:bodyPr lIns="97757" tIns="48878" rIns="97757" bIns="48878"/>
          <a:lstStyle/>
          <a:p>
            <a:r>
              <a:rPr lang="en-GB">
                <a:latin typeface="Times New Roman" pitchFamily="18" charset="0"/>
              </a:rPr>
              <a:t>Ask what is risk assessment?</a:t>
            </a:r>
          </a:p>
          <a:p>
            <a:endParaRPr lang="en-GB">
              <a:latin typeface="Times New Roman" pitchFamily="18" charset="0"/>
            </a:endParaRPr>
          </a:p>
          <a:p>
            <a:r>
              <a:rPr lang="en-GB">
                <a:latin typeface="Times New Roman" pitchFamily="18" charset="0"/>
              </a:rPr>
              <a:t>You can ask them what risk assessments do they carry out on a daily basis. Examples could include crossing the road!</a:t>
            </a:r>
          </a:p>
          <a:p>
            <a:endParaRPr lang="en-GB">
              <a:latin typeface="Times New Roman" pitchFamily="18" charset="0"/>
            </a:endParaRPr>
          </a:p>
          <a:p>
            <a:r>
              <a:rPr lang="en-GB">
                <a:latin typeface="Times New Roman" pitchFamily="18" charset="0"/>
              </a:rPr>
              <a:t>Risk assessment is the identification of hazards (risk factors) and the reduction of risk</a:t>
            </a:r>
          </a:p>
          <a:p>
            <a:endParaRPr lang="en-GB">
              <a:latin typeface="Times New Roman" pitchFamily="18" charset="0"/>
            </a:endParaRPr>
          </a:p>
          <a:p>
            <a:r>
              <a:rPr lang="en-GB">
                <a:latin typeface="Times New Roman" pitchFamily="18" charset="0"/>
              </a:rPr>
              <a:t>Ergonomics is organising workplaces and work to reduce the strain on people.</a:t>
            </a:r>
          </a:p>
          <a:p>
            <a:endParaRPr lang="en-GB">
              <a:latin typeface="Times New Roman" pitchFamily="18" charset="0"/>
            </a:endParaRPr>
          </a:p>
          <a:p>
            <a:endParaRPr lang="ga-IE">
              <a:latin typeface="Times New Roman" pitchFamily="18" charset="0"/>
            </a:endParaRPr>
          </a:p>
        </p:txBody>
      </p:sp>
    </p:spTree>
    <p:extLst>
      <p:ext uri="{BB962C8B-B14F-4D97-AF65-F5344CB8AC3E}">
        <p14:creationId xmlns:p14="http://schemas.microsoft.com/office/powerpoint/2010/main" val="918345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Ergonomics.</a:t>
            </a:r>
          </a:p>
          <a:p>
            <a:r>
              <a:rPr lang="en-US" b="1" dirty="0"/>
              <a:t>“Ergonomics applies information about human </a:t>
            </a:r>
            <a:r>
              <a:rPr lang="en-US" b="1" dirty="0" err="1"/>
              <a:t>behaviour</a:t>
            </a:r>
            <a:r>
              <a:rPr lang="en-US" b="1" dirty="0"/>
              <a:t>, abilities and limitations and other characteristics to the design of tools, machines, tasks, jobs and environments for productive, safe, comfortable and effective human use.” This definition emphasizes that ergonomics is based on a deep understanding of what humans can and cannot do—physically, cognitively, and emotionally.</a:t>
            </a:r>
          </a:p>
          <a:p>
            <a:endParaRPr lang="en-US" b="1" dirty="0"/>
          </a:p>
          <a:p>
            <a:r>
              <a:rPr lang="en-US" b="1" dirty="0"/>
              <a:t>"Fitting the Task to the Person"</a:t>
            </a:r>
          </a:p>
          <a:p>
            <a:r>
              <a:rPr lang="en-US" b="1" dirty="0"/>
              <a:t>This simplified phrase captures the essence of ergonomics: adapting tools and tasks to suit the user, rather than expecting the user to fit the task.</a:t>
            </a:r>
          </a:p>
          <a:p>
            <a:endParaRPr lang="en-US" b="1" dirty="0"/>
          </a:p>
          <a:p>
            <a:r>
              <a:rPr lang="en-US" b="1" dirty="0"/>
              <a:t>Ergonomic design aims to:</a:t>
            </a:r>
          </a:p>
          <a:p>
            <a:pPr marL="342900" indent="-342900"/>
            <a:r>
              <a:rPr lang="en-US" sz="1200" dirty="0">
                <a:solidFill>
                  <a:schemeClr val="bg2">
                    <a:lumMod val="50000"/>
                  </a:schemeClr>
                </a:solidFill>
                <a:cs typeface="Calibri"/>
              </a:rPr>
              <a:t>Prevent musculoskeletal disorders,</a:t>
            </a:r>
          </a:p>
          <a:p>
            <a:pPr marL="342900" indent="-342900"/>
            <a:r>
              <a:rPr lang="en-US" sz="1200" dirty="0">
                <a:solidFill>
                  <a:schemeClr val="bg2">
                    <a:lumMod val="50000"/>
                  </a:schemeClr>
                </a:solidFill>
                <a:cs typeface="Calibri"/>
              </a:rPr>
              <a:t>Minimize fatigue and discomfort,</a:t>
            </a:r>
          </a:p>
          <a:p>
            <a:pPr marL="342900" indent="-342900"/>
            <a:r>
              <a:rPr lang="en-US" sz="1200" dirty="0">
                <a:solidFill>
                  <a:schemeClr val="bg2">
                    <a:lumMod val="50000"/>
                  </a:schemeClr>
                </a:solidFill>
                <a:cs typeface="Calibri"/>
              </a:rPr>
              <a:t>Improve posture and movement, and,</a:t>
            </a:r>
          </a:p>
          <a:p>
            <a:pPr marL="342900" indent="-342900"/>
            <a:r>
              <a:rPr lang="en-US" sz="1200" dirty="0">
                <a:solidFill>
                  <a:schemeClr val="bg2">
                    <a:lumMod val="50000"/>
                  </a:schemeClr>
                </a:solidFill>
                <a:cs typeface="Calibri"/>
              </a:rPr>
              <a:t>Reduce errors and accidents</a:t>
            </a:r>
          </a:p>
          <a:p>
            <a:endParaRPr lang="en-US" b="1" dirty="0"/>
          </a:p>
          <a:p>
            <a:r>
              <a:rPr lang="en-US" b="1" dirty="0"/>
              <a:t>Redesigning work following risk assessment.</a:t>
            </a:r>
          </a:p>
          <a:p>
            <a:r>
              <a:rPr lang="en-US" b="1" dirty="0"/>
              <a:t>After evaluating tasks and workstations through a risk assessment, ergonomics involves redesigning jobs, tools, or environments to eliminate identified hazards. This might include:</a:t>
            </a:r>
          </a:p>
          <a:p>
            <a:pPr>
              <a:buFont typeface="Arial" panose="020B0604020202020204" pitchFamily="34" charset="0"/>
              <a:buChar char="•"/>
            </a:pPr>
            <a:r>
              <a:rPr lang="en-US" b="1" dirty="0"/>
              <a:t>Adjusting workstation layouts,</a:t>
            </a:r>
          </a:p>
          <a:p>
            <a:pPr>
              <a:buFont typeface="Arial" panose="020B0604020202020204" pitchFamily="34" charset="0"/>
              <a:buChar char="•"/>
            </a:pPr>
            <a:r>
              <a:rPr lang="en-US" b="1" dirty="0"/>
              <a:t>Providing assistive equipment,</a:t>
            </a:r>
          </a:p>
          <a:p>
            <a:pPr>
              <a:buFont typeface="Arial" panose="020B0604020202020204" pitchFamily="34" charset="0"/>
              <a:buChar char="•"/>
            </a:pPr>
            <a:r>
              <a:rPr lang="en-US" b="1" dirty="0"/>
              <a:t>Modifying job rotation or break schedules, and,</a:t>
            </a:r>
          </a:p>
          <a:p>
            <a:pPr>
              <a:buFont typeface="Arial" panose="020B0604020202020204" pitchFamily="34" charset="0"/>
              <a:buChar char="•"/>
            </a:pPr>
            <a:r>
              <a:rPr lang="en-US" b="1" dirty="0"/>
              <a:t>Training employees in safe practices.</a:t>
            </a:r>
          </a:p>
          <a:p>
            <a:r>
              <a:rPr lang="en-US" b="1" dirty="0"/>
              <a:t>When applied effectively, ergonomics not only protects workers but also boosts morale, lowers absenteeism, and enhances productivity.</a:t>
            </a:r>
          </a:p>
        </p:txBody>
      </p:sp>
      <p:sp>
        <p:nvSpPr>
          <p:cNvPr id="4" name="Slide Number Placeholder 3"/>
          <p:cNvSpPr>
            <a:spLocks noGrp="1"/>
          </p:cNvSpPr>
          <p:nvPr>
            <p:ph type="sldNum" sz="quarter" idx="5"/>
          </p:nvPr>
        </p:nvSpPr>
        <p:spPr/>
        <p:txBody>
          <a:bodyPr/>
          <a:lstStyle/>
          <a:p>
            <a:fld id="{E91765DD-72E0-4062-A38A-620072AD9D98}" type="slidenum">
              <a:rPr lang="en-IE" smtClean="0"/>
              <a:t>32</a:t>
            </a:fld>
            <a:endParaRPr lang="en-IE"/>
          </a:p>
        </p:txBody>
      </p:sp>
    </p:spTree>
    <p:extLst>
      <p:ext uri="{BB962C8B-B14F-4D97-AF65-F5344CB8AC3E}">
        <p14:creationId xmlns:p14="http://schemas.microsoft.com/office/powerpoint/2010/main" val="322503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IE" b="1">
                <a:latin typeface="Times New Roman" pitchFamily="18" charset="0"/>
              </a:rPr>
              <a:t>Course aim:</a:t>
            </a:r>
          </a:p>
          <a:p>
            <a:endParaRPr lang="en-IE">
              <a:latin typeface="Times New Roman" pitchFamily="18" charset="0"/>
            </a:endParaRPr>
          </a:p>
          <a:p>
            <a:r>
              <a:rPr lang="en-IE">
                <a:latin typeface="Times New Roman" pitchFamily="18" charset="0"/>
              </a:rPr>
              <a:t>It is important that you state clearly the aim of the course.</a:t>
            </a:r>
          </a:p>
          <a:p>
            <a:r>
              <a:rPr lang="en-IE">
                <a:latin typeface="Times New Roman" pitchFamily="18" charset="0"/>
              </a:rPr>
              <a:t>The aim of your course is to provide the learners with the knowledge, skills and attitude to be able to:</a:t>
            </a:r>
          </a:p>
        </p:txBody>
      </p:sp>
      <p:sp>
        <p:nvSpPr>
          <p:cNvPr id="79876" name="Slide Number Placeholder 3"/>
          <p:cNvSpPr>
            <a:spLocks noGrp="1"/>
          </p:cNvSpPr>
          <p:nvPr>
            <p:ph type="sldNum" sz="quarter" idx="5"/>
          </p:nvPr>
        </p:nvSpPr>
        <p:spPr>
          <a:noFill/>
        </p:spPr>
        <p:txBody>
          <a:bodyPr/>
          <a:lstStyle/>
          <a:p>
            <a:pPr defTabSz="1013782"/>
            <a:fld id="{456179B1-59FE-4A6F-9450-8345AD5E28C3}" type="slidenum">
              <a:rPr lang="en-GB" smtClean="0"/>
              <a:pPr defTabSz="1013782"/>
              <a:t>2</a:t>
            </a:fld>
            <a:endParaRPr lang="en-GB"/>
          </a:p>
        </p:txBody>
      </p:sp>
    </p:spTree>
    <p:extLst>
      <p:ext uri="{BB962C8B-B14F-4D97-AF65-F5344CB8AC3E}">
        <p14:creationId xmlns:p14="http://schemas.microsoft.com/office/powerpoint/2010/main" val="198561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1013782"/>
            <a:fld id="{F489A739-1E5F-48C8-839A-B6CF8B1DE835}" type="slidenum">
              <a:rPr lang="en-GB" smtClean="0"/>
              <a:pPr defTabSz="1013782"/>
              <a:t>3</a:t>
            </a:fld>
            <a:endParaRPr lang="en-GB"/>
          </a:p>
        </p:txBody>
      </p:sp>
      <p:sp>
        <p:nvSpPr>
          <p:cNvPr id="80899" name="Rectangle 2"/>
          <p:cNvSpPr>
            <a:spLocks noGrp="1" noRot="1" noChangeAspect="1" noChangeArrowheads="1" noTextEdit="1"/>
          </p:cNvSpPr>
          <p:nvPr>
            <p:ph type="sldImg"/>
          </p:nvPr>
        </p:nvSpPr>
        <p:spPr>
          <a:xfrm>
            <a:off x="1195388" y="700088"/>
            <a:ext cx="4684712" cy="3513137"/>
          </a:xfrm>
          <a:solidFill>
            <a:srgbClr val="FFFFFF"/>
          </a:solidFill>
          <a:ln/>
        </p:spPr>
      </p:sp>
      <p:sp>
        <p:nvSpPr>
          <p:cNvPr id="80900" name="Rectangle 3"/>
          <p:cNvSpPr>
            <a:spLocks noGrp="1" noChangeArrowheads="1"/>
          </p:cNvSpPr>
          <p:nvPr>
            <p:ph type="body" idx="1"/>
          </p:nvPr>
        </p:nvSpPr>
        <p:spPr>
          <a:xfrm>
            <a:off x="943611" y="4447091"/>
            <a:ext cx="5189855" cy="4215609"/>
          </a:xfrm>
          <a:solidFill>
            <a:srgbClr val="FFFFFF"/>
          </a:solidFill>
          <a:ln>
            <a:solidFill>
              <a:srgbClr val="000000"/>
            </a:solidFill>
          </a:ln>
        </p:spPr>
        <p:txBody>
          <a:bodyPr/>
          <a:lstStyle/>
          <a:p>
            <a:pPr eaLnBrk="1" hangingPunct="1"/>
            <a:r>
              <a:rPr lang="en-US" b="1">
                <a:latin typeface="Times New Roman" pitchFamily="18" charset="0"/>
              </a:rPr>
              <a:t>Road map/ Contents</a:t>
            </a:r>
          </a:p>
          <a:p>
            <a:pPr eaLnBrk="1" hangingPunct="1"/>
            <a:endParaRPr lang="en-US">
              <a:latin typeface="Times New Roman" pitchFamily="18" charset="0"/>
            </a:endParaRPr>
          </a:p>
          <a:p>
            <a:pPr eaLnBrk="1" hangingPunct="1"/>
            <a:r>
              <a:rPr lang="en-US">
                <a:latin typeface="Times New Roman" pitchFamily="18" charset="0"/>
              </a:rPr>
              <a:t>Quickly go through the contents or road map for the session.</a:t>
            </a:r>
          </a:p>
          <a:p>
            <a:pPr eaLnBrk="1" hangingPunct="1"/>
            <a:r>
              <a:rPr lang="en-US">
                <a:latin typeface="Times New Roman" pitchFamily="18" charset="0"/>
              </a:rPr>
              <a:t>Explain quickly why each topic is covered.</a:t>
            </a:r>
          </a:p>
        </p:txBody>
      </p:sp>
    </p:spTree>
    <p:extLst>
      <p:ext uri="{BB962C8B-B14F-4D97-AF65-F5344CB8AC3E}">
        <p14:creationId xmlns:p14="http://schemas.microsoft.com/office/powerpoint/2010/main" val="3372443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7</a:t>
            </a:fld>
            <a:endParaRPr lang="en-IE"/>
          </a:p>
        </p:txBody>
      </p:sp>
    </p:spTree>
    <p:extLst>
      <p:ext uri="{BB962C8B-B14F-4D97-AF65-F5344CB8AC3E}">
        <p14:creationId xmlns:p14="http://schemas.microsoft.com/office/powerpoint/2010/main" val="25726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1013782"/>
            <a:fld id="{FDC6C47F-CBE6-411D-95DF-B0065334D7C8}" type="slidenum">
              <a:rPr lang="en-GB" smtClean="0"/>
              <a:pPr defTabSz="1013782"/>
              <a:t>21</a:t>
            </a:fld>
            <a:endParaRPr lang="en-GB"/>
          </a:p>
        </p:txBody>
      </p:sp>
      <p:sp>
        <p:nvSpPr>
          <p:cNvPr id="95235" name="Rectangle 2"/>
          <p:cNvSpPr>
            <a:spLocks noGrp="1" noRot="1" noChangeAspect="1" noChangeArrowheads="1" noTextEdit="1"/>
          </p:cNvSpPr>
          <p:nvPr>
            <p:ph type="sldImg"/>
          </p:nvPr>
        </p:nvSpPr>
        <p:spPr>
          <a:xfrm>
            <a:off x="1198563" y="703263"/>
            <a:ext cx="4681537" cy="3509962"/>
          </a:xfrm>
          <a:solidFill>
            <a:srgbClr val="FFFFFF"/>
          </a:solidFill>
          <a:ln/>
        </p:spPr>
      </p:sp>
      <p:sp>
        <p:nvSpPr>
          <p:cNvPr id="95236" name="Rectangle 3"/>
          <p:cNvSpPr>
            <a:spLocks noGrp="1" noChangeArrowheads="1"/>
          </p:cNvSpPr>
          <p:nvPr>
            <p:ph type="body" idx="1"/>
          </p:nvPr>
        </p:nvSpPr>
        <p:spPr>
          <a:xfrm>
            <a:off x="943611" y="4447091"/>
            <a:ext cx="5189855" cy="4212641"/>
          </a:xfrm>
          <a:solidFill>
            <a:srgbClr val="FFFFFF"/>
          </a:solidFill>
          <a:ln>
            <a:solidFill>
              <a:srgbClr val="000000"/>
            </a:solidFill>
          </a:ln>
        </p:spPr>
        <p:txBody>
          <a:bodyPr lIns="97757" tIns="48878" rIns="97757" bIns="48878">
            <a:normAutofit/>
          </a:bodyPr>
          <a:lstStyle/>
          <a:p>
            <a:pPr eaLnBrk="1" hangingPunct="1"/>
            <a:endParaRPr lang="en-US" dirty="0">
              <a:latin typeface="Times New Roman" pitchFamily="18" charset="0"/>
            </a:endParaRPr>
          </a:p>
          <a:p>
            <a:pPr eaLnBrk="1" hangingPunct="1"/>
            <a:endParaRPr lang="en-US" dirty="0">
              <a:latin typeface="Times New Roman" pitchFamily="18" charset="0"/>
            </a:endParaRPr>
          </a:p>
        </p:txBody>
      </p:sp>
    </p:spTree>
    <p:extLst>
      <p:ext uri="{BB962C8B-B14F-4D97-AF65-F5344CB8AC3E}">
        <p14:creationId xmlns:p14="http://schemas.microsoft.com/office/powerpoint/2010/main" val="305065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IE" b="1">
                <a:latin typeface="Times New Roman" pitchFamily="18" charset="0"/>
              </a:rPr>
              <a:t>Question and Answer session</a:t>
            </a:r>
          </a:p>
          <a:p>
            <a:endParaRPr lang="en-IE" b="1">
              <a:latin typeface="Times New Roman" pitchFamily="18" charset="0"/>
            </a:endParaRPr>
          </a:p>
          <a:p>
            <a:r>
              <a:rPr lang="en-IE">
                <a:latin typeface="Times New Roman" pitchFamily="18" charset="0"/>
              </a:rPr>
              <a:t>It is a good idea to go through a Q &amp; A session with your learners to test their understanding of what you have gone through.</a:t>
            </a:r>
          </a:p>
        </p:txBody>
      </p:sp>
      <p:sp>
        <p:nvSpPr>
          <p:cNvPr id="96260" name="Slide Number Placeholder 3"/>
          <p:cNvSpPr>
            <a:spLocks noGrp="1"/>
          </p:cNvSpPr>
          <p:nvPr>
            <p:ph type="sldNum" sz="quarter" idx="5"/>
          </p:nvPr>
        </p:nvSpPr>
        <p:spPr>
          <a:noFill/>
        </p:spPr>
        <p:txBody>
          <a:bodyPr/>
          <a:lstStyle/>
          <a:p>
            <a:pPr defTabSz="1013782"/>
            <a:fld id="{9DAA3F7A-3104-415D-A5DC-E6F115CE2435}" type="slidenum">
              <a:rPr lang="en-GB" smtClean="0"/>
              <a:pPr defTabSz="1013782"/>
              <a:t>22</a:t>
            </a:fld>
            <a:endParaRPr lang="en-GB"/>
          </a:p>
        </p:txBody>
      </p:sp>
    </p:spTree>
    <p:extLst>
      <p:ext uri="{BB962C8B-B14F-4D97-AF65-F5344CB8AC3E}">
        <p14:creationId xmlns:p14="http://schemas.microsoft.com/office/powerpoint/2010/main" val="161126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23</a:t>
            </a:fld>
            <a:endParaRPr lang="en-IE"/>
          </a:p>
        </p:txBody>
      </p:sp>
    </p:spTree>
    <p:extLst>
      <p:ext uri="{BB962C8B-B14F-4D97-AF65-F5344CB8AC3E}">
        <p14:creationId xmlns:p14="http://schemas.microsoft.com/office/powerpoint/2010/main" val="18871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B978B-19A9-46EF-E686-11F9093ED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FEAC7-A208-CD3A-2169-382A45E69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1F24B-7DB8-8C9D-410C-F965852E7433}"/>
              </a:ext>
            </a:extLst>
          </p:cNvPr>
          <p:cNvSpPr>
            <a:spLocks noGrp="1"/>
          </p:cNvSpPr>
          <p:nvPr>
            <p:ph type="body" idx="1"/>
          </p:nvPr>
        </p:nvSpPr>
        <p:spPr/>
        <p:txBody>
          <a:bodyPr>
            <a:normAutofit fontScale="92500" lnSpcReduction="10000"/>
          </a:bodyPr>
          <a:lstStyle/>
          <a:p>
            <a:r>
              <a:rPr lang="en-US" dirty="0"/>
              <a:t>Good Posture</a:t>
            </a:r>
          </a:p>
          <a:p>
            <a:r>
              <a:rPr lang="en-US" dirty="0"/>
              <a:t>Good posture means having the correct alignment of the body, where muscles and joints are balanced to minimize strain. </a:t>
            </a:r>
          </a:p>
          <a:p>
            <a:r>
              <a:rPr lang="en-US" dirty="0"/>
              <a:t>It helps prevent pain and musculoskeletal disorders (MSDs) such as back pain, repetitive strain injuries, or neck tension.</a:t>
            </a:r>
          </a:p>
          <a:p>
            <a:r>
              <a:rPr lang="en-US" dirty="0"/>
              <a:t>Maintaining good posture when using Display Screen Equipment (DSE) is essential for comfort, productivity, and injury prevention. </a:t>
            </a:r>
          </a:p>
          <a:p>
            <a:r>
              <a:rPr lang="en-US" dirty="0"/>
              <a:t>Postural guidelines at a workstation.</a:t>
            </a:r>
          </a:p>
          <a:p>
            <a:r>
              <a:rPr lang="en-US" dirty="0"/>
              <a:t>- Head should be positioned directly over the shoulders, not jutting forward. Keep the screen at arm’s length and the top of the screen at or just below eye level.</a:t>
            </a:r>
          </a:p>
          <a:p>
            <a:r>
              <a:rPr lang="en-US" dirty="0"/>
              <a:t>- Neck should be in a neutral position, with your ears aligned over your shoulders—not tilting forward or looking up or down for extended periods.</a:t>
            </a:r>
          </a:p>
          <a:p>
            <a:r>
              <a:rPr lang="en-US" dirty="0"/>
              <a:t>- Shoulders should be kept relaxed and down, not hunched or elevated. Pull them slightly back for balance and to open the chest.</a:t>
            </a:r>
          </a:p>
          <a:p>
            <a:r>
              <a:rPr lang="en-US" dirty="0"/>
              <a:t>- Back: Sit upright with the natural curve of your spine supported—especially the lower back (lumbar region). Use a chair with good back support or a cushion if needed.</a:t>
            </a:r>
          </a:p>
          <a:p>
            <a:r>
              <a:rPr lang="en-US" dirty="0"/>
              <a:t>- Elbows should stay close to your body, forming a 90-degree angle or slightly greater. Your forearms should rest naturally, without reaching or shrugging.</a:t>
            </a:r>
          </a:p>
          <a:p>
            <a:r>
              <a:rPr lang="en-US" dirty="0"/>
              <a:t>- Wrists should remain straight and relaxed, aligned with the forearms, avoiding bent or tense positions.</a:t>
            </a:r>
          </a:p>
          <a:p>
            <a:r>
              <a:rPr lang="en-US" dirty="0"/>
              <a:t>- Fingers should be gently curved downward when typing—not hovering rigidly or stretching to reach keys.</a:t>
            </a:r>
          </a:p>
          <a:p>
            <a:r>
              <a:rPr lang="en-US" dirty="0"/>
              <a:t>- Legs: Thighs should be horizontal with knees at roughly right angles. Avoid pressure on the back of the thighs—your seat edge should not dig in.</a:t>
            </a:r>
          </a:p>
          <a:p>
            <a:r>
              <a:rPr lang="en-US" dirty="0"/>
              <a:t>- Feet should be flat on the floor or on a footrest, with weight evenly distributed. Avoid crossing legs for long periods.</a:t>
            </a:r>
          </a:p>
          <a:p>
            <a:endParaRPr lang="en-IE" dirty="0"/>
          </a:p>
        </p:txBody>
      </p:sp>
      <p:sp>
        <p:nvSpPr>
          <p:cNvPr id="4" name="Slide Number Placeholder 3">
            <a:extLst>
              <a:ext uri="{FF2B5EF4-FFF2-40B4-BE49-F238E27FC236}">
                <a16:creationId xmlns:a16="http://schemas.microsoft.com/office/drawing/2014/main" id="{E3E69390-8485-F3DB-47CF-9478CDEE8EA5}"/>
              </a:ext>
            </a:extLst>
          </p:cNvPr>
          <p:cNvSpPr>
            <a:spLocks noGrp="1"/>
          </p:cNvSpPr>
          <p:nvPr>
            <p:ph type="sldNum" sz="quarter" idx="5"/>
          </p:nvPr>
        </p:nvSpPr>
        <p:spPr/>
        <p:txBody>
          <a:bodyPr/>
          <a:lstStyle/>
          <a:p>
            <a:fld id="{7EC5655D-FAA9-4BD4-8516-5C32CE197EF6}" type="slidenum">
              <a:rPr lang="en-IE" smtClean="0"/>
              <a:pPr/>
              <a:t>24</a:t>
            </a:fld>
            <a:endParaRPr lang="en-IE"/>
          </a:p>
        </p:txBody>
      </p:sp>
    </p:spTree>
    <p:extLst>
      <p:ext uri="{BB962C8B-B14F-4D97-AF65-F5344CB8AC3E}">
        <p14:creationId xmlns:p14="http://schemas.microsoft.com/office/powerpoint/2010/main" val="199749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lgn="just" eaLnBrk="1" hangingPunct="1"/>
            <a:r>
              <a:rPr lang="en-US" altLang="en-US" b="1">
                <a:latin typeface="Times New Roman" panose="02020603050405020304" pitchFamily="18" charset="0"/>
              </a:rPr>
              <a:t>Action/ Voluntary muscles</a:t>
            </a:r>
          </a:p>
          <a:p>
            <a:pPr algn="just" eaLnBrk="1" hangingPunct="1"/>
            <a:endParaRPr lang="en-US" altLang="en-US">
              <a:latin typeface="Times New Roman" panose="02020603050405020304" pitchFamily="18" charset="0"/>
            </a:endParaRPr>
          </a:p>
          <a:p>
            <a:pPr algn="just" eaLnBrk="1" hangingPunct="1"/>
            <a:r>
              <a:rPr lang="en-US" altLang="en-US" b="1">
                <a:latin typeface="Times New Roman" panose="02020603050405020304" pitchFamily="18" charset="0"/>
              </a:rPr>
              <a:t>Function:</a:t>
            </a:r>
          </a:p>
          <a:p>
            <a:pPr algn="just" eaLnBrk="1" hangingPunct="1"/>
            <a:endParaRPr lang="en-US" altLang="en-US">
              <a:latin typeface="Times New Roman" panose="02020603050405020304" pitchFamily="18" charset="0"/>
            </a:endParaRPr>
          </a:p>
          <a:p>
            <a:pPr algn="just" eaLnBrk="1" hangingPunct="1"/>
            <a:r>
              <a:rPr lang="en-US" altLang="en-US">
                <a:latin typeface="Times New Roman" panose="02020603050405020304" pitchFamily="18" charset="0"/>
              </a:rPr>
              <a:t>The function of action muscles are to move the limbs and carry out work!</a:t>
            </a:r>
          </a:p>
          <a:p>
            <a:pPr algn="just" eaLnBrk="1" hangingPunct="1"/>
            <a:endParaRPr lang="en-US" altLang="en-US">
              <a:latin typeface="Times New Roman" panose="02020603050405020304" pitchFamily="18" charset="0"/>
            </a:endParaRPr>
          </a:p>
          <a:p>
            <a:pPr algn="just" eaLnBrk="1" hangingPunct="1"/>
            <a:r>
              <a:rPr lang="en-US" altLang="en-US" b="1">
                <a:latin typeface="Times New Roman" panose="02020603050405020304" pitchFamily="18" charset="0"/>
              </a:rPr>
              <a:t>Composition:</a:t>
            </a:r>
          </a:p>
          <a:p>
            <a:pPr algn="just" eaLnBrk="1" hangingPunct="1"/>
            <a:endParaRPr lang="en-US" altLang="en-US">
              <a:latin typeface="Times New Roman" panose="02020603050405020304" pitchFamily="18" charset="0"/>
            </a:endParaRPr>
          </a:p>
          <a:p>
            <a:pPr algn="just" eaLnBrk="1" hangingPunct="1"/>
            <a:r>
              <a:rPr lang="en-US" altLang="en-US">
                <a:latin typeface="Times New Roman" panose="02020603050405020304" pitchFamily="18" charset="0"/>
              </a:rPr>
              <a:t>The action muscles are long muscles such as the limbs. </a:t>
            </a:r>
          </a:p>
          <a:p>
            <a:pPr algn="just" eaLnBrk="1" hangingPunct="1"/>
            <a:endParaRPr lang="en-US" altLang="en-US">
              <a:latin typeface="Times New Roman" panose="02020603050405020304" pitchFamily="18" charset="0"/>
            </a:endParaRPr>
          </a:p>
          <a:p>
            <a:pPr algn="just" eaLnBrk="1" hangingPunct="1"/>
            <a:r>
              <a:rPr lang="en-US" altLang="en-US" b="1">
                <a:latin typeface="Times New Roman" panose="02020603050405020304" pitchFamily="18" charset="0"/>
              </a:rPr>
              <a:t>Characteristics:</a:t>
            </a:r>
          </a:p>
          <a:p>
            <a:pPr algn="just" eaLnBrk="1" hangingPunct="1"/>
            <a:endParaRPr lang="en-US" altLang="en-US">
              <a:latin typeface="Times New Roman" panose="02020603050405020304" pitchFamily="18" charset="0"/>
            </a:endParaRPr>
          </a:p>
          <a:p>
            <a:pPr algn="just" eaLnBrk="1" hangingPunct="1"/>
            <a:r>
              <a:rPr lang="en-IE" altLang="en-US">
                <a:latin typeface="Times New Roman" panose="02020603050405020304" pitchFamily="18" charset="0"/>
              </a:rPr>
              <a:t>Generally longer and they tire more easily.</a:t>
            </a:r>
          </a:p>
          <a:p>
            <a:pPr algn="just" eaLnBrk="1" hangingPunct="1"/>
            <a:r>
              <a:rPr lang="ga-IE" altLang="en-US" err="1">
                <a:latin typeface="Times New Roman" panose="02020603050405020304" pitchFamily="18" charset="0"/>
              </a:rPr>
              <a:t>Demonstrate</a:t>
            </a:r>
            <a:r>
              <a:rPr lang="ga-IE" altLang="en-US">
                <a:latin typeface="Times New Roman" panose="02020603050405020304" pitchFamily="18" charset="0"/>
              </a:rPr>
              <a:t> </a:t>
            </a:r>
            <a:r>
              <a:rPr lang="ga-IE" altLang="en-US" err="1">
                <a:latin typeface="Times New Roman" panose="02020603050405020304" pitchFamily="18" charset="0"/>
              </a:rPr>
              <a:t>that</a:t>
            </a:r>
            <a:r>
              <a:rPr lang="ga-IE" altLang="en-US">
                <a:latin typeface="Times New Roman" panose="02020603050405020304" pitchFamily="18" charset="0"/>
              </a:rPr>
              <a:t> </a:t>
            </a:r>
            <a:r>
              <a:rPr lang="ga-IE" altLang="en-US" err="1">
                <a:latin typeface="Times New Roman" panose="02020603050405020304" pitchFamily="18" charset="0"/>
              </a:rPr>
              <a:t>action</a:t>
            </a:r>
            <a:r>
              <a:rPr lang="ga-IE" altLang="en-US">
                <a:latin typeface="Times New Roman" panose="02020603050405020304" pitchFamily="18" charset="0"/>
              </a:rPr>
              <a:t> </a:t>
            </a:r>
            <a:r>
              <a:rPr lang="ga-IE" altLang="en-US" err="1">
                <a:latin typeface="Times New Roman" panose="02020603050405020304" pitchFamily="18" charset="0"/>
              </a:rPr>
              <a:t>muscles</a:t>
            </a:r>
            <a:r>
              <a:rPr lang="ga-IE" altLang="en-US">
                <a:latin typeface="Times New Roman" panose="02020603050405020304" pitchFamily="18" charset="0"/>
              </a:rPr>
              <a:t> </a:t>
            </a:r>
            <a:r>
              <a:rPr lang="ga-IE" altLang="en-US" err="1">
                <a:latin typeface="Times New Roman" panose="02020603050405020304" pitchFamily="18" charset="0"/>
              </a:rPr>
              <a:t>like</a:t>
            </a:r>
            <a:r>
              <a:rPr lang="ga-IE" altLang="en-US">
                <a:latin typeface="Times New Roman" panose="02020603050405020304" pitchFamily="18" charset="0"/>
              </a:rPr>
              <a:t> </a:t>
            </a:r>
            <a:r>
              <a:rPr lang="ga-IE" altLang="en-US" err="1">
                <a:latin typeface="Times New Roman" panose="02020603050405020304" pitchFamily="18" charset="0"/>
              </a:rPr>
              <a:t>to</a:t>
            </a:r>
            <a:r>
              <a:rPr lang="ga-IE" altLang="en-US">
                <a:latin typeface="Times New Roman" panose="02020603050405020304" pitchFamily="18" charset="0"/>
              </a:rPr>
              <a:t> </a:t>
            </a:r>
            <a:r>
              <a:rPr lang="ga-IE" altLang="en-US" err="1">
                <a:latin typeface="Times New Roman" panose="02020603050405020304" pitchFamily="18" charset="0"/>
              </a:rPr>
              <a:t>move</a:t>
            </a:r>
            <a:r>
              <a:rPr lang="ga-IE" altLang="en-US">
                <a:latin typeface="Times New Roman" panose="02020603050405020304" pitchFamily="18" charset="0"/>
              </a:rPr>
              <a:t> </a:t>
            </a:r>
            <a:r>
              <a:rPr lang="ga-IE" altLang="en-US" err="1">
                <a:latin typeface="Times New Roman" panose="02020603050405020304" pitchFamily="18" charset="0"/>
              </a:rPr>
              <a:t>by</a:t>
            </a:r>
            <a:r>
              <a:rPr lang="ga-IE" altLang="en-US">
                <a:latin typeface="Times New Roman" panose="02020603050405020304" pitchFamily="18" charset="0"/>
              </a:rPr>
              <a:t> </a:t>
            </a:r>
            <a:r>
              <a:rPr lang="ga-IE" altLang="en-US" err="1">
                <a:latin typeface="Times New Roman" panose="02020603050405020304" pitchFamily="18" charset="0"/>
              </a:rPr>
              <a:t>demonstrating</a:t>
            </a:r>
            <a:r>
              <a:rPr lang="ga-IE" altLang="en-US">
                <a:latin typeface="Times New Roman" panose="02020603050405020304" pitchFamily="18" charset="0"/>
              </a:rPr>
              <a:t> </a:t>
            </a:r>
            <a:r>
              <a:rPr lang="ga-IE" altLang="en-US" err="1">
                <a:latin typeface="Times New Roman" panose="02020603050405020304" pitchFamily="18" charset="0"/>
              </a:rPr>
              <a:t>keeping</a:t>
            </a:r>
            <a:r>
              <a:rPr lang="ga-IE" altLang="en-US">
                <a:latin typeface="Times New Roman" panose="02020603050405020304" pitchFamily="18" charset="0"/>
              </a:rPr>
              <a:t> </a:t>
            </a:r>
            <a:r>
              <a:rPr lang="ga-IE" altLang="en-US" err="1">
                <a:latin typeface="Times New Roman" panose="02020603050405020304" pitchFamily="18" charset="0"/>
              </a:rPr>
              <a:t>one</a:t>
            </a:r>
            <a:r>
              <a:rPr lang="ga-IE" altLang="en-US">
                <a:latin typeface="Times New Roman" panose="02020603050405020304" pitchFamily="18" charset="0"/>
              </a:rPr>
              <a:t> </a:t>
            </a:r>
            <a:r>
              <a:rPr lang="ga-IE" altLang="en-US" err="1">
                <a:latin typeface="Times New Roman" panose="02020603050405020304" pitchFamily="18" charset="0"/>
              </a:rPr>
              <a:t>hand</a:t>
            </a:r>
            <a:r>
              <a:rPr lang="ga-IE" altLang="en-US">
                <a:latin typeface="Times New Roman" panose="02020603050405020304" pitchFamily="18" charset="0"/>
              </a:rPr>
              <a:t> </a:t>
            </a:r>
            <a:r>
              <a:rPr lang="ga-IE" altLang="en-US" err="1">
                <a:latin typeface="Times New Roman" panose="02020603050405020304" pitchFamily="18" charset="0"/>
              </a:rPr>
              <a:t>static</a:t>
            </a:r>
            <a:r>
              <a:rPr lang="ga-IE" altLang="en-US">
                <a:latin typeface="Times New Roman" panose="02020603050405020304" pitchFamily="18" charset="0"/>
              </a:rPr>
              <a:t> </a:t>
            </a:r>
            <a:r>
              <a:rPr lang="ga-IE" altLang="en-US" err="1">
                <a:latin typeface="Times New Roman" panose="02020603050405020304" pitchFamily="18" charset="0"/>
              </a:rPr>
              <a:t>whilst</a:t>
            </a:r>
            <a:r>
              <a:rPr lang="ga-IE" altLang="en-US">
                <a:latin typeface="Times New Roman" panose="02020603050405020304" pitchFamily="18" charset="0"/>
              </a:rPr>
              <a:t> </a:t>
            </a:r>
            <a:r>
              <a:rPr lang="ga-IE" altLang="en-US" err="1">
                <a:latin typeface="Times New Roman" panose="02020603050405020304" pitchFamily="18" charset="0"/>
              </a:rPr>
              <a:t>moving</a:t>
            </a:r>
            <a:r>
              <a:rPr lang="ga-IE" altLang="en-US">
                <a:latin typeface="Times New Roman" panose="02020603050405020304" pitchFamily="18" charset="0"/>
              </a:rPr>
              <a:t> </a:t>
            </a:r>
            <a:r>
              <a:rPr lang="ga-IE" altLang="en-US" err="1">
                <a:latin typeface="Times New Roman" panose="02020603050405020304" pitchFamily="18" charset="0"/>
              </a:rPr>
              <a:t>the</a:t>
            </a:r>
            <a:r>
              <a:rPr lang="ga-IE" altLang="en-US">
                <a:latin typeface="Times New Roman" panose="02020603050405020304" pitchFamily="18" charset="0"/>
              </a:rPr>
              <a:t> </a:t>
            </a:r>
            <a:r>
              <a:rPr lang="ga-IE" altLang="en-US" err="1">
                <a:latin typeface="Times New Roman" panose="02020603050405020304" pitchFamily="18" charset="0"/>
              </a:rPr>
              <a:t>other</a:t>
            </a:r>
            <a:r>
              <a:rPr lang="ga-IE" altLang="en-US">
                <a:latin typeface="Times New Roman" panose="02020603050405020304" pitchFamily="18" charset="0"/>
              </a:rPr>
              <a:t> </a:t>
            </a:r>
            <a:r>
              <a:rPr lang="ga-IE" altLang="en-US" err="1">
                <a:latin typeface="Times New Roman" panose="02020603050405020304" pitchFamily="18" charset="0"/>
              </a:rPr>
              <a:t>one</a:t>
            </a:r>
            <a:r>
              <a:rPr lang="en-IE" altLang="en-US">
                <a:latin typeface="Times New Roman" panose="02020603050405020304" pitchFamily="18" charset="0"/>
              </a:rPr>
              <a:t>.</a:t>
            </a:r>
          </a:p>
          <a:p>
            <a:pPr algn="just" eaLnBrk="1" hangingPunct="1"/>
            <a:endParaRPr lang="en-IE" altLang="en-US">
              <a:latin typeface="Times New Roman" panose="02020603050405020304" pitchFamily="18" charset="0"/>
            </a:endParaRPr>
          </a:p>
          <a:p>
            <a:pPr algn="just" eaLnBrk="1" hangingPunct="1"/>
            <a:r>
              <a:rPr lang="en-IE" altLang="en-US" b="1">
                <a:latin typeface="Times New Roman" panose="02020603050405020304" pitchFamily="18" charset="0"/>
              </a:rPr>
              <a:t>Injuries:</a:t>
            </a:r>
          </a:p>
          <a:p>
            <a:pPr eaLnBrk="1" hangingPunct="1"/>
            <a:endParaRPr lang="en-IE" altLang="en-US">
              <a:latin typeface="Times New Roman" panose="02020603050405020304" pitchFamily="18" charset="0"/>
            </a:endParaRPr>
          </a:p>
          <a:p>
            <a:pPr eaLnBrk="1" hangingPunct="1"/>
            <a:r>
              <a:rPr lang="en-IE" altLang="en-US">
                <a:latin typeface="Times New Roman" panose="02020603050405020304" pitchFamily="18" charset="0"/>
              </a:rPr>
              <a:t>Muscle strains in action muscles will come from again overstretching them during activities.</a:t>
            </a:r>
            <a:endParaRPr lang="ga-IE" altLang="en-US">
              <a:latin typeface="Times New Roman" panose="02020603050405020304" pitchFamily="18" charset="0"/>
            </a:endParaRPr>
          </a:p>
          <a:p>
            <a:pPr eaLnBrk="1" hangingPunct="1"/>
            <a:endParaRPr lang="en-US" altLang="en-US" b="1">
              <a:latin typeface="Times New Roman" panose="02020603050405020304" pitchFamily="18" charset="0"/>
            </a:endParaRPr>
          </a:p>
          <a:p>
            <a:pPr eaLnBrk="1" hangingPunct="1"/>
            <a:endParaRPr lang="en-US" altLang="en-US" b="1">
              <a:latin typeface="Times New Roman" panose="02020603050405020304" pitchFamily="18" charset="0"/>
            </a:endParaRPr>
          </a:p>
          <a:p>
            <a:pPr eaLnBrk="1" hangingPunct="1"/>
            <a:r>
              <a:rPr lang="en-US" altLang="en-US" b="1">
                <a:latin typeface="Times New Roman" panose="02020603050405020304" pitchFamily="18" charset="0"/>
              </a:rPr>
              <a:t>Postural muscles/ involuntary</a:t>
            </a:r>
          </a:p>
          <a:p>
            <a:pPr eaLnBrk="1" hangingPunct="1"/>
            <a:endParaRPr lang="en-US" altLang="en-US">
              <a:latin typeface="Times New Roman" panose="02020603050405020304" pitchFamily="18" charset="0"/>
            </a:endParaRPr>
          </a:p>
          <a:p>
            <a:pPr eaLnBrk="1" hangingPunct="1"/>
            <a:r>
              <a:rPr lang="en-US" altLang="en-US" b="1">
                <a:latin typeface="Times New Roman" panose="02020603050405020304" pitchFamily="18" charset="0"/>
              </a:rPr>
              <a:t>Function:</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The function of postural muscles is to support and protect the back. If a postural muscles are weak and the back is less stable and the discs are under more pressure.</a:t>
            </a:r>
          </a:p>
          <a:p>
            <a:pPr eaLnBrk="1" hangingPunct="1"/>
            <a:endParaRPr lang="en-US" altLang="en-US">
              <a:latin typeface="Times New Roman" panose="02020603050405020304" pitchFamily="18" charset="0"/>
            </a:endParaRPr>
          </a:p>
          <a:p>
            <a:pPr eaLnBrk="1" hangingPunct="1"/>
            <a:r>
              <a:rPr lang="en-US" altLang="en-US" b="1">
                <a:latin typeface="Times New Roman" panose="02020603050405020304" pitchFamily="18" charset="0"/>
              </a:rPr>
              <a:t>Composition:</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These are the small short muscles which extend from vertebrae to vertebrae, they use ready oxygen and tire less easily.</a:t>
            </a:r>
          </a:p>
          <a:p>
            <a:pPr eaLnBrk="1" hangingPunct="1"/>
            <a:endParaRPr lang="en-US" altLang="en-US">
              <a:latin typeface="Times New Roman" panose="02020603050405020304" pitchFamily="18" charset="0"/>
            </a:endParaRPr>
          </a:p>
          <a:p>
            <a:pPr eaLnBrk="1" hangingPunct="1"/>
            <a:r>
              <a:rPr lang="en-US" altLang="en-US" b="1">
                <a:latin typeface="Times New Roman" panose="02020603050405020304" pitchFamily="18" charset="0"/>
              </a:rPr>
              <a:t>Characteristics:</a:t>
            </a:r>
          </a:p>
          <a:p>
            <a:pPr eaLnBrk="1" hangingPunct="1"/>
            <a:endParaRPr lang="en-US" altLang="en-US" b="1">
              <a:latin typeface="Times New Roman" panose="02020603050405020304" pitchFamily="18" charset="0"/>
            </a:endParaRPr>
          </a:p>
          <a:p>
            <a:pPr eaLnBrk="1" hangingPunct="1"/>
            <a:r>
              <a:rPr lang="en-US" altLang="en-US">
                <a:latin typeface="Times New Roman" panose="02020603050405020304" pitchFamily="18" charset="0"/>
              </a:rPr>
              <a:t>Postural muscles are generally shorter and have greater endurance. Hence they can keep up upright for a long time.</a:t>
            </a:r>
          </a:p>
          <a:p>
            <a:pPr eaLnBrk="1" hangingPunct="1"/>
            <a:endParaRPr lang="en-US" altLang="en-US" b="1">
              <a:latin typeface="Times New Roman" panose="02020603050405020304" pitchFamily="18" charset="0"/>
            </a:endParaRPr>
          </a:p>
          <a:p>
            <a:pPr eaLnBrk="1" hangingPunct="1"/>
            <a:r>
              <a:rPr lang="en-US" altLang="en-US" b="1">
                <a:latin typeface="Times New Roman" panose="02020603050405020304" pitchFamily="18" charset="0"/>
              </a:rPr>
              <a:t>Injuries:</a:t>
            </a:r>
          </a:p>
          <a:p>
            <a:pPr algn="just" eaLnBrk="1" hangingPunct="1"/>
            <a:endParaRPr lang="en-IE" altLang="en-US">
              <a:latin typeface="Symbol" panose="05050102010706020507" pitchFamily="18" charset="2"/>
            </a:endParaRPr>
          </a:p>
          <a:p>
            <a:pPr algn="just" eaLnBrk="1" hangingPunct="1"/>
            <a:r>
              <a:rPr lang="en-IE" altLang="en-US">
                <a:latin typeface="Symbol" panose="05050102010706020507" pitchFamily="18" charset="2"/>
              </a:rPr>
              <a:t>Aches &amp; pains in the postural muscles will come from poor posture because they are being overstretched and have to work harder trying to support the body.</a:t>
            </a:r>
          </a:p>
          <a:p>
            <a:pPr eaLnBrk="1" hangingPunct="1"/>
            <a:endParaRPr lang="en-GB" altLang="en-US">
              <a:latin typeface="Times New Roman" panose="02020603050405020304" pitchFamily="18"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defRPr>
            </a:lvl1pPr>
            <a:lvl2pPr marL="742950" indent="-285750" defTabSz="962025">
              <a:spcBef>
                <a:spcPct val="30000"/>
              </a:spcBef>
              <a:defRPr sz="1200">
                <a:solidFill>
                  <a:schemeClr val="tx1"/>
                </a:solidFill>
                <a:latin typeface="Times New Roman" panose="02020603050405020304" pitchFamily="18" charset="0"/>
              </a:defRPr>
            </a:lvl2pPr>
            <a:lvl3pPr marL="1143000" indent="-228600" defTabSz="962025">
              <a:spcBef>
                <a:spcPct val="30000"/>
              </a:spcBef>
              <a:defRPr sz="1200">
                <a:solidFill>
                  <a:schemeClr val="tx1"/>
                </a:solidFill>
                <a:latin typeface="Times New Roman" panose="02020603050405020304" pitchFamily="18" charset="0"/>
              </a:defRPr>
            </a:lvl3pPr>
            <a:lvl4pPr marL="1600200" indent="-228600" defTabSz="962025">
              <a:spcBef>
                <a:spcPct val="30000"/>
              </a:spcBef>
              <a:defRPr sz="1200">
                <a:solidFill>
                  <a:schemeClr val="tx1"/>
                </a:solidFill>
                <a:latin typeface="Times New Roman" panose="02020603050405020304" pitchFamily="18" charset="0"/>
              </a:defRPr>
            </a:lvl4pPr>
            <a:lvl5pPr marL="2057400" indent="-228600" defTabSz="962025">
              <a:spcBef>
                <a:spcPct val="30000"/>
              </a:spcBef>
              <a:defRPr sz="1200">
                <a:solidFill>
                  <a:schemeClr val="tx1"/>
                </a:solidFill>
                <a:latin typeface="Times New Roman" panose="02020603050405020304" pitchFamily="18"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D2DFFA-1037-49BE-A197-5361E16B10D6}" type="slidenum">
              <a:rPr lang="en-GB" altLang="en-US" sz="1300"/>
              <a:pPr>
                <a:spcBef>
                  <a:spcPct val="0"/>
                </a:spcBef>
              </a:pPr>
              <a:t>26</a:t>
            </a:fld>
            <a:endParaRPr lang="en-GB" altLang="en-US" sz="1300"/>
          </a:p>
        </p:txBody>
      </p:sp>
    </p:spTree>
    <p:extLst>
      <p:ext uri="{BB962C8B-B14F-4D97-AF65-F5344CB8AC3E}">
        <p14:creationId xmlns:p14="http://schemas.microsoft.com/office/powerpoint/2010/main" val="2276119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9EAEEA4-6BD1-4BED-BF17-615631036F53}" type="datetimeFigureOut">
              <a:rPr lang="en-IE" smtClean="0"/>
              <a:pPr/>
              <a:t>28/07/2025</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4CF476-2AB4-4684-ACE5-F0AD2795D87C}"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DA17DF3-BE81-40BC-8558-DB60B7E2289B}" type="slidenum">
              <a:rPr lang="en-GB" altLang="en-US"/>
              <a:pPr/>
              <a:t>‹#›</a:t>
            </a:fld>
            <a:endParaRPr lang="en-GB" altLang="en-US"/>
          </a:p>
        </p:txBody>
      </p:sp>
    </p:spTree>
    <p:extLst>
      <p:ext uri="{BB962C8B-B14F-4D97-AF65-F5344CB8AC3E}">
        <p14:creationId xmlns:p14="http://schemas.microsoft.com/office/powerpoint/2010/main" val="368145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72BF772-FD93-49BD-85F4-2A1F60654AB4}" type="slidenum">
              <a:rPr lang="en-GB" altLang="en-US"/>
              <a:pPr/>
              <a:t>‹#›</a:t>
            </a:fld>
            <a:endParaRPr lang="en-GB" altLang="en-US"/>
          </a:p>
        </p:txBody>
      </p:sp>
    </p:spTree>
    <p:extLst>
      <p:ext uri="{BB962C8B-B14F-4D97-AF65-F5344CB8AC3E}">
        <p14:creationId xmlns:p14="http://schemas.microsoft.com/office/powerpoint/2010/main" val="3875987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789B0D-081B-49DA-8DE4-55458E8E9651}" type="slidenum">
              <a:rPr lang="en-GB" altLang="en-US"/>
              <a:pPr/>
              <a:t>‹#›</a:t>
            </a:fld>
            <a:endParaRPr lang="en-GB" altLang="en-US"/>
          </a:p>
        </p:txBody>
      </p:sp>
    </p:spTree>
    <p:extLst>
      <p:ext uri="{BB962C8B-B14F-4D97-AF65-F5344CB8AC3E}">
        <p14:creationId xmlns:p14="http://schemas.microsoft.com/office/powerpoint/2010/main" val="2233076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7A7F0A1-2C6A-4A87-8286-4CA87C0977C1}" type="slidenum">
              <a:rPr lang="en-GB" altLang="en-US"/>
              <a:pPr/>
              <a:t>‹#›</a:t>
            </a:fld>
            <a:endParaRPr lang="en-GB" altLang="en-US"/>
          </a:p>
        </p:txBody>
      </p:sp>
    </p:spTree>
    <p:extLst>
      <p:ext uri="{BB962C8B-B14F-4D97-AF65-F5344CB8AC3E}">
        <p14:creationId xmlns:p14="http://schemas.microsoft.com/office/powerpoint/2010/main" val="331865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1A06D3C-4B28-4FAC-9299-7C48B3289B50}" type="slidenum">
              <a:rPr lang="en-GB" altLang="en-US"/>
              <a:pPr/>
              <a:t>‹#›</a:t>
            </a:fld>
            <a:endParaRPr lang="en-GB" altLang="en-US"/>
          </a:p>
        </p:txBody>
      </p:sp>
    </p:spTree>
    <p:extLst>
      <p:ext uri="{BB962C8B-B14F-4D97-AF65-F5344CB8AC3E}">
        <p14:creationId xmlns:p14="http://schemas.microsoft.com/office/powerpoint/2010/main" val="3992628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609D520-4E6E-4E0F-890D-EC14D82ED816}" type="slidenum">
              <a:rPr lang="en-GB" altLang="en-US"/>
              <a:pPr/>
              <a:t>‹#›</a:t>
            </a:fld>
            <a:endParaRPr lang="en-GB" altLang="en-US"/>
          </a:p>
        </p:txBody>
      </p:sp>
    </p:spTree>
    <p:extLst>
      <p:ext uri="{BB962C8B-B14F-4D97-AF65-F5344CB8AC3E}">
        <p14:creationId xmlns:p14="http://schemas.microsoft.com/office/powerpoint/2010/main" val="3721400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F6172CE-B1F6-42C2-AA75-33D03D01F5A5}" type="slidenum">
              <a:rPr lang="en-GB" altLang="en-US"/>
              <a:pPr/>
              <a:t>‹#›</a:t>
            </a:fld>
            <a:endParaRPr lang="en-GB" altLang="en-US"/>
          </a:p>
        </p:txBody>
      </p:sp>
    </p:spTree>
    <p:extLst>
      <p:ext uri="{BB962C8B-B14F-4D97-AF65-F5344CB8AC3E}">
        <p14:creationId xmlns:p14="http://schemas.microsoft.com/office/powerpoint/2010/main" val="1937428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72A088A-8AB1-4667-A6F1-30B2889A96B6}" type="slidenum">
              <a:rPr lang="en-GB" altLang="en-US"/>
              <a:pPr/>
              <a:t>‹#›</a:t>
            </a:fld>
            <a:endParaRPr lang="en-GB" altLang="en-US"/>
          </a:p>
        </p:txBody>
      </p:sp>
    </p:spTree>
    <p:extLst>
      <p:ext uri="{BB962C8B-B14F-4D97-AF65-F5344CB8AC3E}">
        <p14:creationId xmlns:p14="http://schemas.microsoft.com/office/powerpoint/2010/main" val="169496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F428F9-0C7B-4C3D-A05F-672992B72383}" type="slidenum">
              <a:rPr lang="en-GB" altLang="en-US"/>
              <a:pPr/>
              <a:t>‹#›</a:t>
            </a:fld>
            <a:endParaRPr lang="en-GB" altLang="en-US"/>
          </a:p>
        </p:txBody>
      </p:sp>
    </p:spTree>
    <p:extLst>
      <p:ext uri="{BB962C8B-B14F-4D97-AF65-F5344CB8AC3E}">
        <p14:creationId xmlns:p14="http://schemas.microsoft.com/office/powerpoint/2010/main" val="3649639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DFF17F-4CAF-43FD-ACD6-ABFDB41F0984}" type="slidenum">
              <a:rPr lang="en-GB" altLang="en-US"/>
              <a:pPr/>
              <a:t>‹#›</a:t>
            </a:fld>
            <a:endParaRPr lang="en-GB" altLang="en-US"/>
          </a:p>
        </p:txBody>
      </p:sp>
    </p:spTree>
    <p:extLst>
      <p:ext uri="{BB962C8B-B14F-4D97-AF65-F5344CB8AC3E}">
        <p14:creationId xmlns:p14="http://schemas.microsoft.com/office/powerpoint/2010/main" val="3066483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00EF1-3A81-4AC3-AA89-7607BD6E8999}" type="slidenum">
              <a:rPr lang="en-GB" altLang="en-US"/>
              <a:pPr/>
              <a:t>‹#›</a:t>
            </a:fld>
            <a:endParaRPr lang="en-GB" altLang="en-US"/>
          </a:p>
        </p:txBody>
      </p:sp>
    </p:spTree>
    <p:extLst>
      <p:ext uri="{BB962C8B-B14F-4D97-AF65-F5344CB8AC3E}">
        <p14:creationId xmlns:p14="http://schemas.microsoft.com/office/powerpoint/2010/main" val="27471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54CF476-2AB4-4684-ACE5-F0AD2795D87C}" type="slidenum">
              <a:rPr lang="en-IE" smtClean="0"/>
              <a:pPr/>
              <a:t>‹#›</a:t>
            </a:fld>
            <a:endParaRPr lang="en-IE"/>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54CF476-2AB4-4684-ACE5-F0AD2795D87C}"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54CF476-2AB4-4684-ACE5-F0AD2795D87C}" type="slidenum">
              <a:rPr lang="en-IE" smtClean="0"/>
              <a:pPr/>
              <a:t>‹#›</a:t>
            </a:fld>
            <a:endParaRPr lang="en-IE"/>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54CF476-2AB4-4684-ACE5-F0AD2795D87C}"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9EAEEA4-6BD1-4BED-BF17-615631036F53}" type="datetimeFigureOut">
              <a:rPr lang="en-IE" smtClean="0"/>
              <a:pPr/>
              <a:t>28/07/2025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54CF476-2AB4-4684-ACE5-F0AD2795D87C}"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9EAEEA4-6BD1-4BED-BF17-615631036F53}" type="datetimeFigureOut">
              <a:rPr lang="en-IE" smtClean="0"/>
              <a:pPr/>
              <a:t>28/07/2025</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4CF476-2AB4-4684-ACE5-F0AD2795D87C}" type="slidenum">
              <a:rPr lang="en-IE" smtClean="0"/>
              <a:pPr/>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9EAEEA4-6BD1-4BED-BF17-615631036F53}" type="datetimeFigureOut">
              <a:rPr lang="en-IE" smtClean="0"/>
              <a:pPr/>
              <a:t>28/07/2025</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4CF476-2AB4-4684-ACE5-F0AD2795D87C}"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E6E00-8399-4C3A-8093-C250609A3925}" type="slidenum">
              <a:rPr lang="en-GB" altLang="en-US"/>
              <a:pPr/>
              <a:t>‹#›</a:t>
            </a:fld>
            <a:endParaRPr lang="en-GB" altLang="en-US"/>
          </a:p>
        </p:txBody>
      </p:sp>
    </p:spTree>
    <p:extLst>
      <p:ext uri="{BB962C8B-B14F-4D97-AF65-F5344CB8AC3E}">
        <p14:creationId xmlns:p14="http://schemas.microsoft.com/office/powerpoint/2010/main" val="870960801"/>
      </p:ext>
    </p:extLst>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4.xml"/><Relationship Id="rId7" Type="http://schemas.openxmlformats.org/officeDocument/2006/relationships/diagramQuickStyle" Target="../diagrams/quickStyle1.xml"/><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video" Target="../media/media1.mov"/><Relationship Id="rId2" Type="http://schemas.microsoft.com/office/2007/relationships/media" Target="../media/media1.mov"/><Relationship Id="rId1" Type="http://schemas.openxmlformats.org/officeDocument/2006/relationships/tags" Target="../tags/tag26.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eaLnBrk="1" fontAlgn="auto" hangingPunct="1">
              <a:spcAft>
                <a:spcPts val="0"/>
              </a:spcAft>
              <a:defRPr/>
            </a:pPr>
            <a:r>
              <a:rPr lang="en-IE"/>
              <a:t>VDU/DSE Assessor course</a:t>
            </a:r>
            <a:endParaRPr lang="en-GB"/>
          </a:p>
        </p:txBody>
      </p:sp>
      <p:sp>
        <p:nvSpPr>
          <p:cNvPr id="10246" name="TextBox 6"/>
          <p:cNvSpPr txBox="1">
            <a:spLocks noChangeArrowheads="1"/>
          </p:cNvSpPr>
          <p:nvPr/>
        </p:nvSpPr>
        <p:spPr bwMode="auto">
          <a:xfrm>
            <a:off x="604372" y="2420888"/>
            <a:ext cx="8216099" cy="1754326"/>
          </a:xfrm>
          <a:prstGeom prst="rect">
            <a:avLst/>
          </a:prstGeom>
          <a:noFill/>
          <a:ln w="9525">
            <a:noFill/>
            <a:miter lim="800000"/>
            <a:headEnd/>
            <a:tailEnd/>
          </a:ln>
        </p:spPr>
        <p:txBody>
          <a:bodyPr wrap="square" lIns="91440" tIns="45720" rIns="91440" bIns="45720" anchor="t">
            <a:spAutoFit/>
          </a:bodyPr>
          <a:lstStyle/>
          <a:p>
            <a:pPr algn="ctr"/>
            <a:r>
              <a:rPr lang="en-IE" b="1" dirty="0"/>
              <a:t>Presented by</a:t>
            </a:r>
          </a:p>
          <a:p>
            <a:pPr algn="ctr"/>
            <a:r>
              <a:rPr lang="en-IE" b="1" dirty="0"/>
              <a:t>Sean Kelleher</a:t>
            </a:r>
          </a:p>
          <a:p>
            <a:pPr algn="ctr"/>
            <a:r>
              <a:rPr lang="en-IE" b="1" dirty="0"/>
              <a:t>From </a:t>
            </a:r>
          </a:p>
          <a:p>
            <a:pPr algn="ctr"/>
            <a:r>
              <a:rPr lang="en-IE" b="1" dirty="0" err="1"/>
              <a:t>Qualtec</a:t>
            </a:r>
            <a:r>
              <a:rPr lang="en-IE" b="1" dirty="0"/>
              <a:t> </a:t>
            </a:r>
          </a:p>
          <a:p>
            <a:pPr algn="ctr"/>
            <a:r>
              <a:rPr lang="en-IE" b="1" dirty="0"/>
              <a:t>info@qualtec.ie</a:t>
            </a:r>
            <a:endParaRPr lang="en-IE" b="1" dirty="0">
              <a:cs typeface="Lucida Sans Unicode"/>
            </a:endParaRPr>
          </a:p>
          <a:p>
            <a:pPr algn="ctr"/>
            <a:endParaRPr lang="en-GB" b="1" dirty="0"/>
          </a:p>
        </p:txBody>
      </p:sp>
      <p:pic>
        <p:nvPicPr>
          <p:cNvPr id="10247" name="Picture 4" descr="qualtec logo.jpg"/>
          <p:cNvPicPr>
            <a:picLocks noChangeAspect="1"/>
          </p:cNvPicPr>
          <p:nvPr/>
        </p:nvPicPr>
        <p:blipFill>
          <a:blip r:embed="rId4" cstate="print"/>
          <a:srcRect/>
          <a:stretch>
            <a:fillRect/>
          </a:stretch>
        </p:blipFill>
        <p:spPr bwMode="auto">
          <a:xfrm>
            <a:off x="8076736" y="5589587"/>
            <a:ext cx="1057275" cy="1268413"/>
          </a:xfrm>
          <a:prstGeom prst="rect">
            <a:avLst/>
          </a:prstGeom>
          <a:noFill/>
          <a:ln w="9525">
            <a:noFill/>
            <a:miter lim="800000"/>
            <a:headEnd/>
            <a:tailEnd/>
          </a:ln>
        </p:spPr>
      </p:pic>
    </p:spTree>
    <p:custDataLst>
      <p:tags r:id="rId1"/>
    </p:custDataLst>
  </p:cSld>
  <p:clrMapOvr>
    <a:masterClrMapping/>
  </p:clrMapOvr>
  <p:transition>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normAutofit/>
          </a:bodyPr>
          <a:lstStyle/>
          <a:p>
            <a:r>
              <a:rPr lang="en-IE" dirty="0"/>
              <a:t>drivers’ cabs/control cabs for vehicles/ machinery, </a:t>
            </a:r>
          </a:p>
          <a:p>
            <a:r>
              <a:rPr lang="en-IE" dirty="0"/>
              <a:t>computer systems on board means of transport, </a:t>
            </a:r>
          </a:p>
          <a:p>
            <a:r>
              <a:rPr lang="en-IE" dirty="0"/>
              <a:t>computer systems mainly for public use, </a:t>
            </a:r>
          </a:p>
          <a:p>
            <a:r>
              <a:rPr lang="en-IE" dirty="0"/>
              <a:t>portable display screen equipment not in prolonged use at a workstation, </a:t>
            </a:r>
          </a:p>
          <a:p>
            <a:r>
              <a:rPr lang="en-IE" dirty="0"/>
              <a:t>calculators, cash registers etc, and </a:t>
            </a:r>
          </a:p>
          <a:p>
            <a:r>
              <a:rPr lang="en-IE" dirty="0"/>
              <a:t>typewriters of traditional design</a:t>
            </a:r>
          </a:p>
        </p:txBody>
      </p:sp>
      <p:sp>
        <p:nvSpPr>
          <p:cNvPr id="3" name="Title 2"/>
          <p:cNvSpPr>
            <a:spLocks noGrp="1"/>
          </p:cNvSpPr>
          <p:nvPr>
            <p:ph type="title"/>
          </p:nvPr>
        </p:nvSpPr>
        <p:spPr/>
        <p:txBody>
          <a:bodyPr>
            <a:normAutofit fontScale="90000"/>
          </a:bodyPr>
          <a:lstStyle/>
          <a:p>
            <a:r>
              <a:rPr lang="en-IE"/>
              <a:t>Regulation 71: Non applicable equipment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a:t>A laptop is not covered by these regulations</a:t>
            </a:r>
          </a:p>
          <a:p>
            <a:r>
              <a:rPr lang="en-IE"/>
              <a:t>Keyboard is not separate and </a:t>
            </a:r>
            <a:r>
              <a:rPr lang="en-IE" err="1"/>
              <a:t>tiltable</a:t>
            </a:r>
            <a:endParaRPr lang="en-IE"/>
          </a:p>
          <a:p>
            <a:r>
              <a:rPr lang="en-IE"/>
              <a:t>Should not be used for extended periods</a:t>
            </a:r>
          </a:p>
          <a:p>
            <a:r>
              <a:rPr lang="en-IE"/>
              <a:t>Carry out Risk Assessment</a:t>
            </a:r>
          </a:p>
          <a:p>
            <a:r>
              <a:rPr lang="en-IE"/>
              <a:t>Set up temporary workstation</a:t>
            </a:r>
          </a:p>
        </p:txBody>
      </p:sp>
      <p:sp>
        <p:nvSpPr>
          <p:cNvPr id="3" name="Title 2"/>
          <p:cNvSpPr>
            <a:spLocks noGrp="1"/>
          </p:cNvSpPr>
          <p:nvPr>
            <p:ph type="title"/>
          </p:nvPr>
        </p:nvSpPr>
        <p:spPr/>
        <p:txBody>
          <a:bodyPr/>
          <a:lstStyle/>
          <a:p>
            <a:r>
              <a:rPr lang="en-IE"/>
              <a:t>Laptops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On commencement</a:t>
            </a:r>
          </a:p>
          <a:p>
            <a:r>
              <a:rPr lang="en-IE" dirty="0"/>
              <a:t>When moving workstations</a:t>
            </a:r>
          </a:p>
          <a:p>
            <a:r>
              <a:rPr lang="en-IE" dirty="0"/>
              <a:t>If equipment or workstations change</a:t>
            </a:r>
          </a:p>
        </p:txBody>
      </p:sp>
      <p:sp>
        <p:nvSpPr>
          <p:cNvPr id="3" name="Title 2"/>
          <p:cNvSpPr>
            <a:spLocks noGrp="1"/>
          </p:cNvSpPr>
          <p:nvPr>
            <p:ph type="title"/>
          </p:nvPr>
        </p:nvSpPr>
        <p:spPr/>
        <p:txBody>
          <a:bodyPr/>
          <a:lstStyle/>
          <a:p>
            <a:r>
              <a:rPr lang="en-IE"/>
              <a:t>When?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35280" cy="4525963"/>
          </a:xfrm>
        </p:spPr>
        <p:txBody>
          <a:bodyPr/>
          <a:lstStyle/>
          <a:p>
            <a:r>
              <a:rPr lang="en-IE" dirty="0"/>
              <a:t>Are entitled to workstation assessment</a:t>
            </a:r>
          </a:p>
          <a:p>
            <a:r>
              <a:rPr lang="en-IE" dirty="0"/>
              <a:t>Must be trained in the use of workstation</a:t>
            </a:r>
          </a:p>
          <a:p>
            <a:r>
              <a:rPr lang="en-IE" dirty="0"/>
              <a:t>Must be given information about H&amp;S factors</a:t>
            </a:r>
          </a:p>
          <a:p>
            <a:r>
              <a:rPr lang="en-IE" dirty="0"/>
              <a:t>Must be given periodic breaks away from VDUs</a:t>
            </a:r>
          </a:p>
          <a:p>
            <a:r>
              <a:rPr lang="en-IE" dirty="0"/>
              <a:t>Are entitled to eye and eyesight test</a:t>
            </a:r>
          </a:p>
          <a:p>
            <a:r>
              <a:rPr lang="en-IE" dirty="0"/>
              <a:t>Must be informed of this </a:t>
            </a:r>
          </a:p>
        </p:txBody>
      </p:sp>
      <p:sp>
        <p:nvSpPr>
          <p:cNvPr id="3" name="Title 2"/>
          <p:cNvSpPr>
            <a:spLocks noGrp="1"/>
          </p:cNvSpPr>
          <p:nvPr>
            <p:ph type="title"/>
          </p:nvPr>
        </p:nvSpPr>
        <p:spPr/>
        <p:txBody>
          <a:bodyPr>
            <a:normAutofit fontScale="90000"/>
          </a:bodyPr>
          <a:lstStyle/>
          <a:p>
            <a:r>
              <a:rPr lang="en-IE" dirty="0"/>
              <a:t>Display Screen Equipment Regulations 2007</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IE" dirty="0"/>
              <a:t>An employer shall:</a:t>
            </a:r>
          </a:p>
          <a:p>
            <a:r>
              <a:rPr lang="en-IE" dirty="0"/>
              <a:t>Ensure equipment does not pose risk,</a:t>
            </a:r>
          </a:p>
          <a:p>
            <a:r>
              <a:rPr lang="en-IE" dirty="0"/>
              <a:t>Perform an analysis of the work station,</a:t>
            </a:r>
          </a:p>
          <a:p>
            <a:r>
              <a:rPr lang="en-IE" dirty="0"/>
              <a:t>Take appropriate measures,</a:t>
            </a:r>
          </a:p>
          <a:p>
            <a:r>
              <a:rPr lang="en-IE" dirty="0"/>
              <a:t>Ensure workstation meets minimum, requirements,</a:t>
            </a:r>
          </a:p>
          <a:p>
            <a:r>
              <a:rPr lang="en-IE" dirty="0"/>
              <a:t>Provide adequate breaks,</a:t>
            </a:r>
          </a:p>
          <a:p>
            <a:r>
              <a:rPr lang="en-IE" dirty="0"/>
              <a:t>Provide information &amp; training,</a:t>
            </a:r>
          </a:p>
          <a:p>
            <a:r>
              <a:rPr lang="en-IE" dirty="0"/>
              <a:t>Review if change in workstation or equipment.</a:t>
            </a:r>
          </a:p>
        </p:txBody>
      </p:sp>
      <p:sp>
        <p:nvSpPr>
          <p:cNvPr id="3" name="Title 2"/>
          <p:cNvSpPr>
            <a:spLocks noGrp="1"/>
          </p:cNvSpPr>
          <p:nvPr>
            <p:ph type="title"/>
          </p:nvPr>
        </p:nvSpPr>
        <p:spPr/>
        <p:txBody>
          <a:bodyPr>
            <a:normAutofit fontScale="90000"/>
          </a:bodyPr>
          <a:lstStyle/>
          <a:p>
            <a:r>
              <a:rPr lang="en-IE"/>
              <a:t>Regulation 72: Duties of employer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07288" cy="4525963"/>
          </a:xfrm>
        </p:spPr>
        <p:txBody>
          <a:bodyPr>
            <a:normAutofit/>
          </a:bodyPr>
          <a:lstStyle/>
          <a:p>
            <a:pPr>
              <a:buNone/>
            </a:pPr>
            <a:r>
              <a:rPr lang="en-IE"/>
              <a:t>Display screen:</a:t>
            </a:r>
          </a:p>
          <a:p>
            <a:r>
              <a:rPr lang="en-IE"/>
              <a:t>Characters on the screen should be easy to see,</a:t>
            </a:r>
          </a:p>
          <a:p>
            <a:r>
              <a:rPr lang="en-IE"/>
              <a:t>Image on screen shall be stable/ no flicker,</a:t>
            </a:r>
          </a:p>
          <a:p>
            <a:r>
              <a:rPr lang="en-IE"/>
              <a:t>Brightness/ contrast should be adjustable,</a:t>
            </a:r>
          </a:p>
          <a:p>
            <a:r>
              <a:rPr lang="en-IE"/>
              <a:t>Free of glare and reflection,</a:t>
            </a:r>
          </a:p>
          <a:p>
            <a:r>
              <a:rPr lang="en-IE" err="1"/>
              <a:t>Swivelable</a:t>
            </a:r>
            <a:r>
              <a:rPr lang="en-IE"/>
              <a:t> and tiltable,</a:t>
            </a:r>
          </a:p>
          <a:p>
            <a:r>
              <a:rPr lang="en-IE"/>
              <a:t>Separate base for screen or an adjustable table.</a:t>
            </a:r>
          </a:p>
        </p:txBody>
      </p:sp>
      <p:sp>
        <p:nvSpPr>
          <p:cNvPr id="3" name="Title 2"/>
          <p:cNvSpPr>
            <a:spLocks noGrp="1"/>
          </p:cNvSpPr>
          <p:nvPr>
            <p:ph type="title"/>
          </p:nvPr>
        </p:nvSpPr>
        <p:spPr/>
        <p:txBody>
          <a:bodyPr/>
          <a:lstStyle/>
          <a:p>
            <a:r>
              <a:rPr lang="en-IE"/>
              <a:t>Minimum requirements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a:t>Matt surface to avoid reflective glare,</a:t>
            </a:r>
          </a:p>
          <a:p>
            <a:r>
              <a:rPr lang="en-IE"/>
              <a:t>Keys should be legible,</a:t>
            </a:r>
          </a:p>
          <a:p>
            <a:r>
              <a:rPr lang="en-IE"/>
              <a:t>Keyboard should be tiltable and separate from screen,</a:t>
            </a:r>
          </a:p>
          <a:p>
            <a:r>
              <a:rPr lang="en-IE"/>
              <a:t>Adequate space in front of the keyboard.</a:t>
            </a:r>
          </a:p>
          <a:p>
            <a:endParaRPr lang="en-IE"/>
          </a:p>
        </p:txBody>
      </p:sp>
      <p:sp>
        <p:nvSpPr>
          <p:cNvPr id="3" name="Title 2"/>
          <p:cNvSpPr>
            <a:spLocks noGrp="1"/>
          </p:cNvSpPr>
          <p:nvPr>
            <p:ph type="title"/>
          </p:nvPr>
        </p:nvSpPr>
        <p:spPr/>
        <p:txBody>
          <a:bodyPr/>
          <a:lstStyle/>
          <a:p>
            <a:r>
              <a:rPr lang="en-IE"/>
              <a:t>Keyboard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a:t>Shall be sufficiently large,</a:t>
            </a:r>
          </a:p>
          <a:p>
            <a:r>
              <a:rPr lang="en-IE"/>
              <a:t>Low-reflectance surface,</a:t>
            </a:r>
          </a:p>
          <a:p>
            <a:r>
              <a:rPr lang="en-IE"/>
              <a:t>Allow a flexible arrangement of equipment,</a:t>
            </a:r>
          </a:p>
          <a:p>
            <a:r>
              <a:rPr lang="en-IE"/>
              <a:t>Document holder if required,</a:t>
            </a:r>
          </a:p>
          <a:p>
            <a:r>
              <a:rPr lang="en-IE"/>
              <a:t>Adequate space for users to find comfortable position.</a:t>
            </a:r>
          </a:p>
        </p:txBody>
      </p:sp>
      <p:sp>
        <p:nvSpPr>
          <p:cNvPr id="3" name="Title 2"/>
          <p:cNvSpPr>
            <a:spLocks noGrp="1"/>
          </p:cNvSpPr>
          <p:nvPr>
            <p:ph type="title"/>
          </p:nvPr>
        </p:nvSpPr>
        <p:spPr/>
        <p:txBody>
          <a:bodyPr/>
          <a:lstStyle/>
          <a:p>
            <a:r>
              <a:rPr lang="en-IE"/>
              <a:t>Work desk or work surface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lstStyle/>
          <a:p>
            <a:r>
              <a:rPr lang="en-IE"/>
              <a:t>Shall be stable and allow the user to move easily,</a:t>
            </a:r>
          </a:p>
          <a:p>
            <a:r>
              <a:rPr lang="en-IE"/>
              <a:t>Shall be adjustable in height,</a:t>
            </a:r>
          </a:p>
          <a:p>
            <a:r>
              <a:rPr lang="en-IE"/>
              <a:t>Seat back shall be adjustable in height &amp; tilt,</a:t>
            </a:r>
          </a:p>
          <a:p>
            <a:r>
              <a:rPr lang="en-IE"/>
              <a:t>Footrest should be available if required.</a:t>
            </a:r>
          </a:p>
          <a:p>
            <a:endParaRPr lang="en-IE"/>
          </a:p>
        </p:txBody>
      </p:sp>
      <p:sp>
        <p:nvSpPr>
          <p:cNvPr id="3" name="Title 2"/>
          <p:cNvSpPr>
            <a:spLocks noGrp="1"/>
          </p:cNvSpPr>
          <p:nvPr>
            <p:ph type="title"/>
          </p:nvPr>
        </p:nvSpPr>
        <p:spPr/>
        <p:txBody>
          <a:bodyPr/>
          <a:lstStyle/>
          <a:p>
            <a:r>
              <a:rPr lang="en-IE"/>
              <a:t>Work chair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1328"/>
            <a:ext cx="8964488" cy="4525963"/>
          </a:xfrm>
        </p:spPr>
        <p:txBody>
          <a:bodyPr/>
          <a:lstStyle/>
          <a:p>
            <a:r>
              <a:rPr lang="en-IE"/>
              <a:t>Adequate space to change position/vary movement,</a:t>
            </a:r>
          </a:p>
          <a:p>
            <a:r>
              <a:rPr lang="en-IE"/>
              <a:t>Adequate lighting, glare and reflection free,</a:t>
            </a:r>
          </a:p>
          <a:p>
            <a:r>
              <a:rPr lang="en-IE"/>
              <a:t>Blinds if required,</a:t>
            </a:r>
          </a:p>
          <a:p>
            <a:r>
              <a:rPr lang="en-IE"/>
              <a:t>No radiation,</a:t>
            </a:r>
          </a:p>
          <a:p>
            <a:r>
              <a:rPr lang="en-IE"/>
              <a:t>Noise should be minimised,</a:t>
            </a:r>
          </a:p>
          <a:p>
            <a:r>
              <a:rPr lang="en-IE"/>
              <a:t>Heat of equipment should not cause discomfort,</a:t>
            </a:r>
          </a:p>
          <a:p>
            <a:r>
              <a:rPr lang="en-IE"/>
              <a:t>Adequate levels of humidity.</a:t>
            </a:r>
          </a:p>
        </p:txBody>
      </p:sp>
      <p:sp>
        <p:nvSpPr>
          <p:cNvPr id="3" name="Title 2"/>
          <p:cNvSpPr>
            <a:spLocks noGrp="1"/>
          </p:cNvSpPr>
          <p:nvPr>
            <p:ph type="title"/>
          </p:nvPr>
        </p:nvSpPr>
        <p:spPr/>
        <p:txBody>
          <a:bodyPr/>
          <a:lstStyle/>
          <a:p>
            <a:r>
              <a:rPr lang="en-IE"/>
              <a:t>Environment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linds(horizont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buFont typeface="Arial" pitchFamily="34" charset="0"/>
              <a:buNone/>
            </a:pPr>
            <a:r>
              <a:rPr lang="en-IE" dirty="0"/>
              <a:t>	</a:t>
            </a:r>
            <a:r>
              <a:rPr lang="ga-IE" dirty="0"/>
              <a:t>The aim of this course is to provide </a:t>
            </a:r>
            <a:r>
              <a:rPr lang="en-IE" dirty="0"/>
              <a:t>you </a:t>
            </a:r>
            <a:r>
              <a:rPr lang="ga-IE" dirty="0"/>
              <a:t>with the</a:t>
            </a:r>
            <a:r>
              <a:rPr lang="en-GB" dirty="0"/>
              <a:t> </a:t>
            </a:r>
            <a:r>
              <a:rPr lang="ga-IE" dirty="0"/>
              <a:t>Knowledge</a:t>
            </a:r>
            <a:r>
              <a:rPr lang="en-GB" dirty="0"/>
              <a:t>, skills and attitude</a:t>
            </a:r>
            <a:r>
              <a:rPr lang="ga-IE" dirty="0"/>
              <a:t> to be able t</a:t>
            </a:r>
            <a:r>
              <a:rPr lang="en-IE" dirty="0"/>
              <a:t>o carry out DSE Assessments</a:t>
            </a:r>
            <a:endParaRPr lang="ga-IE" dirty="0"/>
          </a:p>
        </p:txBody>
      </p:sp>
      <p:sp>
        <p:nvSpPr>
          <p:cNvPr id="9218" name="Title 1"/>
          <p:cNvSpPr>
            <a:spLocks noGrp="1"/>
          </p:cNvSpPr>
          <p:nvPr>
            <p:ph type="title"/>
          </p:nvPr>
        </p:nvSpPr>
        <p:spPr/>
        <p:txBody>
          <a:bodyPr/>
          <a:lstStyle/>
          <a:p>
            <a:pPr eaLnBrk="1" fontAlgn="auto" hangingPunct="1">
              <a:spcAft>
                <a:spcPts val="0"/>
              </a:spcAft>
              <a:defRPr/>
            </a:pPr>
            <a:r>
              <a:rPr lang="en-IE"/>
              <a:t>Course </a:t>
            </a:r>
            <a:r>
              <a:rPr lang="ga-IE"/>
              <a:t>Aim</a:t>
            </a:r>
          </a:p>
        </p:txBody>
      </p:sp>
      <p:pic>
        <p:nvPicPr>
          <p:cNvPr id="12292" name="Picture 4" descr="qualtec logo.jpg"/>
          <p:cNvPicPr>
            <a:picLocks noChangeAspect="1"/>
          </p:cNvPicPr>
          <p:nvPr/>
        </p:nvPicPr>
        <p:blipFill>
          <a:blip r:embed="rId3" cstate="print"/>
          <a:srcRect/>
          <a:stretch>
            <a:fillRect/>
          </a:stretch>
        </p:blipFill>
        <p:spPr bwMode="auto">
          <a:xfrm>
            <a:off x="8086724" y="5589587"/>
            <a:ext cx="1057275" cy="12684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lstStyle/>
          <a:p>
            <a:r>
              <a:rPr lang="en-IE"/>
              <a:t>Software shall be suitable for the task</a:t>
            </a:r>
          </a:p>
          <a:p>
            <a:r>
              <a:rPr lang="en-IE"/>
              <a:t>Software shall be easy to use</a:t>
            </a:r>
          </a:p>
          <a:p>
            <a:r>
              <a:rPr lang="en-IE"/>
              <a:t>Appropriate levels of skills &amp; experience</a:t>
            </a:r>
          </a:p>
          <a:p>
            <a:r>
              <a:rPr lang="en-IE"/>
              <a:t>No monitoring without knowledge of employees</a:t>
            </a:r>
          </a:p>
          <a:p>
            <a:r>
              <a:rPr lang="en-IE"/>
              <a:t>System should provide feedback performance </a:t>
            </a:r>
          </a:p>
          <a:p>
            <a:r>
              <a:rPr lang="en-IE"/>
              <a:t>Should display information in a suitable format</a:t>
            </a:r>
          </a:p>
          <a:p>
            <a:r>
              <a:rPr lang="en-IE"/>
              <a:t>Software ergonomics should be applied</a:t>
            </a:r>
          </a:p>
        </p:txBody>
      </p:sp>
      <p:sp>
        <p:nvSpPr>
          <p:cNvPr id="3" name="Title 2"/>
          <p:cNvSpPr>
            <a:spLocks noGrp="1"/>
          </p:cNvSpPr>
          <p:nvPr>
            <p:ph type="title"/>
          </p:nvPr>
        </p:nvSpPr>
        <p:spPr/>
        <p:txBody>
          <a:bodyPr/>
          <a:lstStyle/>
          <a:p>
            <a:r>
              <a:rPr lang="en-IE"/>
              <a:t>Employee/ computer interface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linds(horizont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9" name="Rectangle 3"/>
          <p:cNvSpPr>
            <a:spLocks noGrp="1" noChangeArrowheads="1"/>
          </p:cNvSpPr>
          <p:nvPr>
            <p:ph idx="1"/>
          </p:nvPr>
        </p:nvSpPr>
        <p:spPr>
          <a:xfrm>
            <a:off x="342900" y="1860177"/>
            <a:ext cx="8458200" cy="4114800"/>
          </a:xfrm>
        </p:spPr>
        <p:txBody>
          <a:bodyPr>
            <a:normAutofit/>
          </a:bodyPr>
          <a:lstStyle/>
          <a:p>
            <a:pPr eaLnBrk="1" hangingPunct="1">
              <a:lnSpc>
                <a:spcPct val="90000"/>
              </a:lnSpc>
            </a:pPr>
            <a:r>
              <a:rPr lang="en-GB" sz="2800" dirty="0">
                <a:latin typeface="Arial" pitchFamily="34" charset="0"/>
              </a:rPr>
              <a:t>Fifield V Denton Hall Legal services</a:t>
            </a:r>
          </a:p>
          <a:p>
            <a:pPr eaLnBrk="1" hangingPunct="1">
              <a:lnSpc>
                <a:spcPct val="90000"/>
              </a:lnSpc>
            </a:pPr>
            <a:r>
              <a:rPr lang="en-GB" sz="2800" dirty="0">
                <a:latin typeface="Arial" pitchFamily="34" charset="0"/>
              </a:rPr>
              <a:t>Legal secretary</a:t>
            </a:r>
          </a:p>
          <a:p>
            <a:pPr eaLnBrk="1" hangingPunct="1">
              <a:lnSpc>
                <a:spcPct val="90000"/>
              </a:lnSpc>
            </a:pPr>
            <a:r>
              <a:rPr lang="en-GB" sz="2800" dirty="0">
                <a:latin typeface="Arial" pitchFamily="34" charset="0"/>
              </a:rPr>
              <a:t>Developed considerable wrist pain</a:t>
            </a:r>
          </a:p>
          <a:p>
            <a:pPr eaLnBrk="1" hangingPunct="1">
              <a:lnSpc>
                <a:spcPct val="90000"/>
              </a:lnSpc>
            </a:pPr>
            <a:endParaRPr lang="en-GB" sz="2800" dirty="0">
              <a:latin typeface="Arial" pitchFamily="34" charset="0"/>
            </a:endParaRPr>
          </a:p>
        </p:txBody>
      </p:sp>
      <p:sp>
        <p:nvSpPr>
          <p:cNvPr id="342018" name="Rectangle 2"/>
          <p:cNvSpPr>
            <a:spLocks noGrp="1" noChangeArrowheads="1"/>
          </p:cNvSpPr>
          <p:nvPr>
            <p:ph type="title"/>
          </p:nvPr>
        </p:nvSpPr>
        <p:spPr>
          <a:xfrm>
            <a:off x="304800" y="381000"/>
            <a:ext cx="8839200" cy="1143000"/>
          </a:xfrm>
        </p:spPr>
        <p:txBody>
          <a:bodyPr/>
          <a:lstStyle/>
          <a:p>
            <a:pPr eaLnBrk="1" fontAlgn="auto" hangingPunct="1">
              <a:spcAft>
                <a:spcPts val="0"/>
              </a:spcAft>
              <a:defRPr/>
            </a:pPr>
            <a:r>
              <a:rPr lang="ga-IE" dirty="0">
                <a:latin typeface="Arial" pitchFamily="34" charset="0"/>
              </a:rPr>
              <a:t>Case Law</a:t>
            </a:r>
            <a:endParaRPr lang="en-GB" dirty="0">
              <a:latin typeface="Arial" pitchFamily="34" charset="0"/>
            </a:endParaRPr>
          </a:p>
        </p:txBody>
      </p:sp>
      <p:pic>
        <p:nvPicPr>
          <p:cNvPr id="28676" name="Picture 3" descr="qualtec logo.jpg"/>
          <p:cNvPicPr>
            <a:picLocks noChangeAspect="1"/>
          </p:cNvPicPr>
          <p:nvPr/>
        </p:nvPicPr>
        <p:blipFill>
          <a:blip r:embed="rId4" cstate="print"/>
          <a:srcRect/>
          <a:stretch>
            <a:fillRect/>
          </a:stretch>
        </p:blipFill>
        <p:spPr bwMode="auto">
          <a:xfrm>
            <a:off x="8086724" y="5600356"/>
            <a:ext cx="1057275" cy="12684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2019">
                                            <p:txEl>
                                              <p:pRg st="0" end="0"/>
                                            </p:txEl>
                                          </p:spTgt>
                                        </p:tgtEl>
                                        <p:attrNameLst>
                                          <p:attrName>style.visibility</p:attrName>
                                        </p:attrNameLst>
                                      </p:cBhvr>
                                      <p:to>
                                        <p:strVal val="visible"/>
                                      </p:to>
                                    </p:set>
                                    <p:anim calcmode="lin" valueType="num">
                                      <p:cBhvr additive="base">
                                        <p:cTn id="13" dur="500" fill="hold"/>
                                        <p:tgtEl>
                                          <p:spTgt spid="3420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2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2019">
                                            <p:txEl>
                                              <p:pRg st="1" end="1"/>
                                            </p:txEl>
                                          </p:spTgt>
                                        </p:tgtEl>
                                        <p:attrNameLst>
                                          <p:attrName>style.visibility</p:attrName>
                                        </p:attrNameLst>
                                      </p:cBhvr>
                                      <p:to>
                                        <p:strVal val="visible"/>
                                      </p:to>
                                    </p:set>
                                    <p:anim calcmode="lin" valueType="num">
                                      <p:cBhvr additive="base">
                                        <p:cTn id="19" dur="500" fill="hold"/>
                                        <p:tgtEl>
                                          <p:spTgt spid="3420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2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2019">
                                            <p:txEl>
                                              <p:pRg st="2" end="2"/>
                                            </p:txEl>
                                          </p:spTgt>
                                        </p:tgtEl>
                                        <p:attrNameLst>
                                          <p:attrName>style.visibility</p:attrName>
                                        </p:attrNameLst>
                                      </p:cBhvr>
                                      <p:to>
                                        <p:strVal val="visible"/>
                                      </p:to>
                                    </p:set>
                                    <p:anim calcmode="lin" valueType="num">
                                      <p:cBhvr additive="base">
                                        <p:cTn id="25" dur="500" fill="hold"/>
                                        <p:tgtEl>
                                          <p:spTgt spid="3420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20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r>
              <a:rPr lang="en-IE"/>
              <a:t>What is DSE/VDU?</a:t>
            </a:r>
          </a:p>
          <a:p>
            <a:pPr eaLnBrk="1" hangingPunct="1"/>
            <a:r>
              <a:rPr lang="en-IE"/>
              <a:t>What is included?</a:t>
            </a:r>
          </a:p>
          <a:p>
            <a:pPr eaLnBrk="1" hangingPunct="1"/>
            <a:r>
              <a:rPr lang="en-IE"/>
              <a:t>What is not applicable?</a:t>
            </a:r>
          </a:p>
          <a:p>
            <a:pPr eaLnBrk="1" hangingPunct="1"/>
            <a:r>
              <a:rPr lang="en-IE"/>
              <a:t>Duties of employers?</a:t>
            </a:r>
          </a:p>
          <a:p>
            <a:pPr eaLnBrk="1" hangingPunct="1"/>
            <a:r>
              <a:rPr lang="en-IE"/>
              <a:t>Duties of employees?</a:t>
            </a:r>
          </a:p>
          <a:p>
            <a:pPr eaLnBrk="1" hangingPunct="1"/>
            <a:r>
              <a:rPr lang="en-IE"/>
              <a:t>DSE Regulation requirements?</a:t>
            </a:r>
          </a:p>
          <a:p>
            <a:pPr eaLnBrk="1" hangingPunct="1"/>
            <a:r>
              <a:rPr lang="en-IE"/>
              <a:t>Minimum requirements?</a:t>
            </a:r>
          </a:p>
        </p:txBody>
      </p:sp>
      <p:sp>
        <p:nvSpPr>
          <p:cNvPr id="3" name="Title 2"/>
          <p:cNvSpPr>
            <a:spLocks noGrp="1"/>
          </p:cNvSpPr>
          <p:nvPr>
            <p:ph type="title"/>
          </p:nvPr>
        </p:nvSpPr>
        <p:spPr/>
        <p:txBody>
          <a:bodyPr/>
          <a:lstStyle/>
          <a:p>
            <a:pPr eaLnBrk="1" fontAlgn="auto" hangingPunct="1">
              <a:spcAft>
                <a:spcPts val="0"/>
              </a:spcAft>
              <a:defRPr/>
            </a:pPr>
            <a:r>
              <a:rPr lang="en-IE"/>
              <a:t>Recap- Questions &amp; Answers!</a:t>
            </a:r>
          </a:p>
        </p:txBody>
      </p:sp>
      <p:pic>
        <p:nvPicPr>
          <p:cNvPr id="4" name="Picture 3" descr="qualtec logo.jpg"/>
          <p:cNvPicPr>
            <a:picLocks noChangeAspect="1"/>
          </p:cNvPicPr>
          <p:nvPr/>
        </p:nvPicPr>
        <p:blipFill>
          <a:blip r:embed="rId4" cstate="print"/>
          <a:srcRect/>
          <a:stretch>
            <a:fillRect/>
          </a:stretch>
        </p:blipFill>
        <p:spPr bwMode="auto">
          <a:xfrm>
            <a:off x="8086724" y="5600356"/>
            <a:ext cx="1057275" cy="1268413"/>
          </a:xfrm>
          <a:prstGeom prst="rect">
            <a:avLst/>
          </a:prstGeom>
          <a:noFill/>
          <a:ln w="9525">
            <a:noFill/>
            <a:miter lim="800000"/>
            <a:headEnd/>
            <a:tailEnd/>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B86C4-423C-9DE2-6856-B9BB136C66A9}"/>
            </a:ext>
          </a:extLst>
        </p:cNvPr>
        <p:cNvGrpSpPr/>
        <p:nvPr/>
      </p:nvGrpSpPr>
      <p:grpSpPr>
        <a:xfrm>
          <a:off x="0" y="0"/>
          <a:ext cx="0" cy="0"/>
          <a:chOff x="0" y="0"/>
          <a:chExt cx="0" cy="0"/>
        </a:xfrm>
      </p:grpSpPr>
      <p:sp>
        <p:nvSpPr>
          <p:cNvPr id="15362" name="Content Placeholder 1">
            <a:extLst>
              <a:ext uri="{FF2B5EF4-FFF2-40B4-BE49-F238E27FC236}">
                <a16:creationId xmlns:a16="http://schemas.microsoft.com/office/drawing/2014/main" id="{83174F5A-E446-4DBC-91D6-503C36BA5586}"/>
              </a:ext>
            </a:extLst>
          </p:cNvPr>
          <p:cNvSpPr>
            <a:spLocks noGrp="1"/>
          </p:cNvSpPr>
          <p:nvPr>
            <p:ph idx="1"/>
          </p:nvPr>
        </p:nvSpPr>
        <p:spPr/>
        <p:txBody>
          <a:bodyPr>
            <a:normAutofit/>
          </a:bodyPr>
          <a:lstStyle/>
          <a:p>
            <a:pPr eaLnBrk="1" hangingPunct="1">
              <a:buFont typeface="Wingdings 3" pitchFamily="18" charset="2"/>
              <a:buNone/>
            </a:pPr>
            <a:r>
              <a:rPr lang="en-GB" dirty="0"/>
              <a:t>The aim of this module is to provide you with an understanding of good posture</a:t>
            </a:r>
          </a:p>
          <a:p>
            <a:pPr eaLnBrk="1" hangingPunct="1">
              <a:buFont typeface="Wingdings 3" pitchFamily="18" charset="2"/>
              <a:buNone/>
            </a:pPr>
            <a:r>
              <a:rPr lang="en-GB" dirty="0"/>
              <a:t>At the end of this module, you will be able to:</a:t>
            </a:r>
          </a:p>
          <a:p>
            <a:pPr eaLnBrk="1" hangingPunct="1"/>
            <a:r>
              <a:rPr lang="en-GB" dirty="0"/>
              <a:t>Explain what posture is</a:t>
            </a:r>
          </a:p>
          <a:p>
            <a:pPr eaLnBrk="1" hangingPunct="1"/>
            <a:r>
              <a:rPr lang="en-GB" dirty="0"/>
              <a:t>Explain why good posture is important,</a:t>
            </a:r>
          </a:p>
          <a:p>
            <a:pPr eaLnBrk="1" hangingPunct="1"/>
            <a:r>
              <a:rPr lang="en-GB" dirty="0"/>
              <a:t>Adopt good posture</a:t>
            </a:r>
          </a:p>
          <a:p>
            <a:pPr eaLnBrk="1" hangingPunct="1">
              <a:buFont typeface="Wingdings 3" pitchFamily="18" charset="2"/>
              <a:buNone/>
            </a:pPr>
            <a:endParaRPr lang="en-IE" dirty="0"/>
          </a:p>
        </p:txBody>
      </p:sp>
      <p:sp>
        <p:nvSpPr>
          <p:cNvPr id="3" name="Title 2">
            <a:extLst>
              <a:ext uri="{FF2B5EF4-FFF2-40B4-BE49-F238E27FC236}">
                <a16:creationId xmlns:a16="http://schemas.microsoft.com/office/drawing/2014/main" id="{2900135A-00EB-183D-F61C-F8CC39D4AAD3}"/>
              </a:ext>
            </a:extLst>
          </p:cNvPr>
          <p:cNvSpPr>
            <a:spLocks noGrp="1"/>
          </p:cNvSpPr>
          <p:nvPr>
            <p:ph type="title"/>
          </p:nvPr>
        </p:nvSpPr>
        <p:spPr/>
        <p:txBody>
          <a:bodyPr/>
          <a:lstStyle/>
          <a:p>
            <a:pPr eaLnBrk="1" fontAlgn="auto" hangingPunct="1">
              <a:spcAft>
                <a:spcPts val="0"/>
              </a:spcAft>
              <a:defRPr/>
            </a:pPr>
            <a:r>
              <a:rPr lang="en-IE" dirty="0"/>
              <a:t>Unit 3 Posture</a:t>
            </a:r>
          </a:p>
        </p:txBody>
      </p:sp>
      <p:pic>
        <p:nvPicPr>
          <p:cNvPr id="4" name="Picture 4" descr="qualtec logo.jpg">
            <a:extLst>
              <a:ext uri="{FF2B5EF4-FFF2-40B4-BE49-F238E27FC236}">
                <a16:creationId xmlns:a16="http://schemas.microsoft.com/office/drawing/2014/main" id="{A5D891D1-5319-522B-B5F0-F8A24634CF7A}"/>
              </a:ext>
            </a:extLst>
          </p:cNvPr>
          <p:cNvPicPr>
            <a:picLocks noChangeAspect="1"/>
          </p:cNvPicPr>
          <p:nvPr/>
        </p:nvPicPr>
        <p:blipFill>
          <a:blip r:embed="rId4" cstate="print"/>
          <a:srcRect/>
          <a:stretch>
            <a:fillRect/>
          </a:stretch>
        </p:blipFill>
        <p:spPr bwMode="auto">
          <a:xfrm>
            <a:off x="8085084" y="5583907"/>
            <a:ext cx="1057275" cy="12684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3214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7907C-2A21-2388-A9B9-C3FC4C47C16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4E02BB-B209-3E18-59BB-8825830EAE19}"/>
              </a:ext>
            </a:extLst>
          </p:cNvPr>
          <p:cNvSpPr>
            <a:spLocks noGrp="1"/>
          </p:cNvSpPr>
          <p:nvPr>
            <p:ph idx="1"/>
          </p:nvPr>
        </p:nvSpPr>
        <p:spPr>
          <a:xfrm>
            <a:off x="245097" y="1481328"/>
            <a:ext cx="9012025" cy="5287962"/>
          </a:xfrm>
        </p:spPr>
        <p:txBody>
          <a:bodyPr vert="horz" lIns="91440" tIns="45720" rIns="91440" bIns="45720" anchor="t">
            <a:normAutofit lnSpcReduction="10000"/>
          </a:bodyPr>
          <a:lstStyle/>
          <a:p>
            <a:pPr indent="-255905">
              <a:buNone/>
            </a:pPr>
            <a:r>
              <a:rPr lang="en-IE" dirty="0">
                <a:ea typeface="+mn-lt"/>
                <a:cs typeface="+mn-lt"/>
              </a:rPr>
              <a:t>Correct alignment of the body</a:t>
            </a:r>
          </a:p>
          <a:p>
            <a:pPr indent="-255905">
              <a:buNone/>
            </a:pPr>
            <a:r>
              <a:rPr lang="en-IE" b="1" dirty="0">
                <a:cs typeface="Lucida Sans Unicode"/>
              </a:rPr>
              <a:t>	</a:t>
            </a:r>
          </a:p>
          <a:p>
            <a:pPr indent="-255905">
              <a:buNone/>
            </a:pPr>
            <a:r>
              <a:rPr lang="en-US" b="1" dirty="0">
                <a:cs typeface="Lucida Sans Unicode"/>
              </a:rPr>
              <a:t>Postural Guidelines at a Workstation</a:t>
            </a:r>
            <a:endParaRPr lang="en-IE" b="1" dirty="0">
              <a:cs typeface="Lucida Sans Unicode"/>
            </a:endParaRPr>
          </a:p>
          <a:p>
            <a:pPr indent="-255905">
              <a:buNone/>
            </a:pPr>
            <a:r>
              <a:rPr lang="en-IE" dirty="0"/>
              <a:t>Head: </a:t>
            </a:r>
          </a:p>
          <a:p>
            <a:pPr indent="-255905">
              <a:buNone/>
            </a:pPr>
            <a:r>
              <a:rPr lang="en-IE" dirty="0"/>
              <a:t>Neck:</a:t>
            </a:r>
            <a:endParaRPr lang="en-IE" dirty="0">
              <a:cs typeface="Lucida Sans Unicode"/>
            </a:endParaRPr>
          </a:p>
          <a:p>
            <a:pPr indent="-255905">
              <a:buNone/>
            </a:pPr>
            <a:r>
              <a:rPr lang="en-IE" dirty="0"/>
              <a:t>Shoulders: </a:t>
            </a:r>
          </a:p>
          <a:p>
            <a:pPr indent="-255905">
              <a:buNone/>
            </a:pPr>
            <a:r>
              <a:rPr lang="en-IE" dirty="0"/>
              <a:t>Back: </a:t>
            </a:r>
          </a:p>
          <a:p>
            <a:pPr indent="-255905">
              <a:buNone/>
            </a:pPr>
            <a:r>
              <a:rPr lang="en-IE" dirty="0"/>
              <a:t>Elbows: </a:t>
            </a:r>
          </a:p>
          <a:p>
            <a:pPr indent="-255905">
              <a:buNone/>
            </a:pPr>
            <a:r>
              <a:rPr lang="en-IE" dirty="0"/>
              <a:t>Wrists: </a:t>
            </a:r>
          </a:p>
          <a:p>
            <a:pPr indent="-255905">
              <a:buNone/>
            </a:pPr>
            <a:r>
              <a:rPr lang="en-IE" dirty="0"/>
              <a:t>Fingers: </a:t>
            </a:r>
          </a:p>
          <a:p>
            <a:pPr indent="-255905">
              <a:buNone/>
            </a:pPr>
            <a:r>
              <a:rPr lang="en-IE" dirty="0">
                <a:cs typeface="Lucida Sans Unicode"/>
              </a:rPr>
              <a:t>Legs:</a:t>
            </a:r>
          </a:p>
          <a:p>
            <a:pPr indent="-255905">
              <a:buNone/>
            </a:pPr>
            <a:r>
              <a:rPr lang="en-IE" dirty="0">
                <a:cs typeface="Lucida Sans Unicode"/>
              </a:rPr>
              <a:t>Feet: </a:t>
            </a:r>
          </a:p>
        </p:txBody>
      </p:sp>
      <p:sp>
        <p:nvSpPr>
          <p:cNvPr id="3" name="Title 2">
            <a:extLst>
              <a:ext uri="{FF2B5EF4-FFF2-40B4-BE49-F238E27FC236}">
                <a16:creationId xmlns:a16="http://schemas.microsoft.com/office/drawing/2014/main" id="{6FED5E47-23F2-3A65-60E0-6DB442DA3199}"/>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IE" dirty="0">
                <a:cs typeface="Lucida Sans Unicode"/>
              </a:rPr>
              <a:t>Good Posture</a:t>
            </a:r>
            <a:endParaRPr lang="en-IE" dirty="0"/>
          </a:p>
        </p:txBody>
      </p:sp>
    </p:spTree>
    <p:custDataLst>
      <p:tags r:id="rId1"/>
    </p:custDataLst>
    <p:extLst>
      <p:ext uri="{BB962C8B-B14F-4D97-AF65-F5344CB8AC3E}">
        <p14:creationId xmlns:p14="http://schemas.microsoft.com/office/powerpoint/2010/main" val="117432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097" y="1481328"/>
            <a:ext cx="9012025" cy="5287962"/>
          </a:xfrm>
        </p:spPr>
        <p:txBody>
          <a:bodyPr vert="horz" lIns="91440" tIns="45720" rIns="91440" bIns="45720" anchor="t">
            <a:normAutofit fontScale="92500" lnSpcReduction="20000"/>
          </a:bodyPr>
          <a:lstStyle/>
          <a:p>
            <a:pPr indent="-255905">
              <a:buNone/>
            </a:pPr>
            <a:r>
              <a:rPr lang="en-IE" b="1">
                <a:ea typeface="+mn-lt"/>
                <a:cs typeface="+mn-lt"/>
              </a:rPr>
              <a:t>	What is posture?</a:t>
            </a:r>
          </a:p>
          <a:p>
            <a:pPr indent="-255905">
              <a:buNone/>
            </a:pPr>
            <a:r>
              <a:rPr lang="en-IE">
                <a:ea typeface="+mn-lt"/>
                <a:cs typeface="+mn-lt"/>
              </a:rPr>
              <a:t>Correct alignment of the body</a:t>
            </a:r>
          </a:p>
          <a:p>
            <a:pPr indent="-255905">
              <a:buNone/>
            </a:pPr>
            <a:r>
              <a:rPr lang="en-IE" b="1">
                <a:ea typeface="+mn-lt"/>
                <a:cs typeface="+mn-lt"/>
              </a:rPr>
              <a:t>	Why?</a:t>
            </a:r>
          </a:p>
          <a:p>
            <a:pPr indent="-255905">
              <a:buNone/>
            </a:pPr>
            <a:r>
              <a:rPr lang="en-IE">
                <a:ea typeface="+mn-lt"/>
                <a:cs typeface="+mn-lt"/>
              </a:rPr>
              <a:t>Prevent pain, MSDs</a:t>
            </a:r>
          </a:p>
          <a:p>
            <a:pPr indent="-255905">
              <a:buNone/>
            </a:pPr>
            <a:r>
              <a:rPr lang="en-IE" b="1">
                <a:cs typeface="Lucida Sans Unicode"/>
              </a:rPr>
              <a:t>	How?</a:t>
            </a:r>
          </a:p>
          <a:p>
            <a:pPr indent="-255905">
              <a:buNone/>
            </a:pPr>
            <a:r>
              <a:rPr lang="en-IE"/>
              <a:t>Head: Centred over shoulders, arms length from screen</a:t>
            </a:r>
            <a:endParaRPr lang="en-IE">
              <a:cs typeface="Lucida Sans Unicode"/>
            </a:endParaRPr>
          </a:p>
          <a:p>
            <a:pPr indent="-255905">
              <a:buNone/>
            </a:pPr>
            <a:r>
              <a:rPr lang="en-IE"/>
              <a:t>Neck: Neutral position, ears over shoulders</a:t>
            </a:r>
            <a:endParaRPr lang="en-IE">
              <a:cs typeface="Lucida Sans Unicode"/>
            </a:endParaRPr>
          </a:p>
          <a:p>
            <a:pPr indent="-255905">
              <a:buNone/>
            </a:pPr>
            <a:r>
              <a:rPr lang="en-IE"/>
              <a:t>Shoulders: Down &amp; back</a:t>
            </a:r>
            <a:endParaRPr lang="en-IE">
              <a:cs typeface="Lucida Sans Unicode"/>
            </a:endParaRPr>
          </a:p>
          <a:p>
            <a:pPr indent="-255905">
              <a:buNone/>
            </a:pPr>
            <a:r>
              <a:rPr lang="en-IE"/>
              <a:t>Back: Upright, curves of back maintained</a:t>
            </a:r>
            <a:endParaRPr lang="en-IE">
              <a:cs typeface="Lucida Sans Unicode"/>
            </a:endParaRPr>
          </a:p>
          <a:p>
            <a:pPr indent="-255905">
              <a:buNone/>
            </a:pPr>
            <a:r>
              <a:rPr lang="en-IE"/>
              <a:t>Elbows: Close to side of body, 90 degrees</a:t>
            </a:r>
            <a:endParaRPr lang="en-IE">
              <a:cs typeface="Lucida Sans Unicode"/>
            </a:endParaRPr>
          </a:p>
          <a:p>
            <a:pPr indent="-255905">
              <a:buNone/>
            </a:pPr>
            <a:r>
              <a:rPr lang="en-IE"/>
              <a:t>Wrists: Relaxed, straight alignment</a:t>
            </a:r>
            <a:endParaRPr lang="en-IE">
              <a:cs typeface="Lucida Sans Unicode"/>
            </a:endParaRPr>
          </a:p>
          <a:p>
            <a:pPr indent="-255905">
              <a:buNone/>
            </a:pPr>
            <a:r>
              <a:rPr lang="en-IE"/>
              <a:t>Fingers: Gently curved down</a:t>
            </a:r>
          </a:p>
          <a:p>
            <a:pPr indent="-255905">
              <a:buNone/>
            </a:pPr>
            <a:r>
              <a:rPr lang="en-IE">
                <a:cs typeface="Lucida Sans Unicode"/>
              </a:rPr>
              <a:t>Legs: Right angles, Feet on the floor, no pressure on thighs</a:t>
            </a:r>
          </a:p>
        </p:txBody>
      </p:sp>
      <p:sp>
        <p:nvSpPr>
          <p:cNvPr id="3" name="Title 2"/>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IE">
                <a:cs typeface="Lucida Sans Unicode"/>
              </a:rPr>
              <a:t>Posture</a:t>
            </a:r>
            <a:endParaRPr lang="en-IE"/>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923702"/>
          </a:xfrm>
        </p:spPr>
        <p:txBody>
          <a:bodyPr/>
          <a:lstStyle/>
          <a:p>
            <a:pPr>
              <a:defRPr/>
            </a:pPr>
            <a:r>
              <a:rPr lang="en-IE"/>
              <a:t>Postural Muscles</a:t>
            </a:r>
          </a:p>
        </p:txBody>
      </p:sp>
      <p:sp>
        <p:nvSpPr>
          <p:cNvPr id="39943" name="Content Placeholder 9"/>
          <p:cNvSpPr>
            <a:spLocks noGrp="1"/>
          </p:cNvSpPr>
          <p:nvPr>
            <p:ph sz="quarter" idx="4"/>
          </p:nvPr>
        </p:nvSpPr>
        <p:spPr>
          <a:xfrm>
            <a:off x="460075" y="1615087"/>
            <a:ext cx="4041775" cy="5084762"/>
          </a:xfrm>
          <a:ln>
            <a:prstDash val="solid"/>
          </a:ln>
        </p:spPr>
        <p:txBody>
          <a:bodyPr vert="horz" lIns="91440" tIns="45720" rIns="91440" bIns="45720" rtlCol="0" anchor="t">
            <a:normAutofit/>
          </a:bodyPr>
          <a:lstStyle/>
          <a:p>
            <a:pPr>
              <a:spcBef>
                <a:spcPct val="0"/>
              </a:spcBef>
            </a:pPr>
            <a:r>
              <a:rPr lang="en-IE" altLang="en-US" b="1"/>
              <a:t>What are they for?: </a:t>
            </a:r>
          </a:p>
          <a:p>
            <a:pPr>
              <a:spcBef>
                <a:spcPct val="0"/>
              </a:spcBef>
            </a:pPr>
            <a:r>
              <a:rPr lang="en-IE" altLang="en-US"/>
              <a:t>Posture, protection</a:t>
            </a:r>
          </a:p>
          <a:p>
            <a:pPr>
              <a:spcBef>
                <a:spcPct val="0"/>
              </a:spcBef>
            </a:pPr>
            <a:endParaRPr lang="en-IE" altLang="en-US" b="1"/>
          </a:p>
          <a:p>
            <a:pPr>
              <a:spcBef>
                <a:spcPct val="0"/>
              </a:spcBef>
            </a:pPr>
            <a:r>
              <a:rPr lang="en-IE" altLang="en-US" b="1"/>
              <a:t>Examples:</a:t>
            </a:r>
            <a:endParaRPr lang="en-IE"/>
          </a:p>
          <a:p>
            <a:pPr>
              <a:spcBef>
                <a:spcPct val="0"/>
              </a:spcBef>
            </a:pPr>
            <a:r>
              <a:rPr lang="en-IE" altLang="en-US"/>
              <a:t>Abs, neck</a:t>
            </a:r>
          </a:p>
          <a:p>
            <a:pPr>
              <a:spcBef>
                <a:spcPct val="0"/>
              </a:spcBef>
            </a:pPr>
            <a:endParaRPr lang="en-IE" altLang="en-US"/>
          </a:p>
        </p:txBody>
      </p:sp>
      <p:pic>
        <p:nvPicPr>
          <p:cNvPr id="11" name="Picture 4" descr="FAND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251" y="1486619"/>
            <a:ext cx="4396565" cy="328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pic>
    </p:spTree>
    <p:custDataLst>
      <p:tags r:id="rId1"/>
    </p:custDataLst>
    <p:extLst>
      <p:ext uri="{BB962C8B-B14F-4D97-AF65-F5344CB8AC3E}">
        <p14:creationId xmlns:p14="http://schemas.microsoft.com/office/powerpoint/2010/main" val="3394989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3">
                                            <p:txEl>
                                              <p:pRg st="0" end="0"/>
                                            </p:txEl>
                                          </p:spTgt>
                                        </p:tgtEl>
                                        <p:attrNameLst>
                                          <p:attrName>style.visibility</p:attrName>
                                        </p:attrNameLst>
                                      </p:cBhvr>
                                      <p:to>
                                        <p:strVal val="visible"/>
                                      </p:to>
                                    </p:set>
                                    <p:animEffect transition="in" filter="blinds(horizontal)">
                                      <p:cBhvr>
                                        <p:cTn id="12" dur="500"/>
                                        <p:tgtEl>
                                          <p:spTgt spid="399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43">
                                            <p:txEl>
                                              <p:pRg st="1" end="1"/>
                                            </p:txEl>
                                          </p:spTgt>
                                        </p:tgtEl>
                                        <p:attrNameLst>
                                          <p:attrName>style.visibility</p:attrName>
                                        </p:attrNameLst>
                                      </p:cBhvr>
                                      <p:to>
                                        <p:strVal val="visible"/>
                                      </p:to>
                                    </p:set>
                                    <p:animEffect transition="in" filter="blinds(horizontal)">
                                      <p:cBhvr>
                                        <p:cTn id="17" dur="500"/>
                                        <p:tgtEl>
                                          <p:spTgt spid="399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943">
                                            <p:txEl>
                                              <p:pRg st="3" end="3"/>
                                            </p:txEl>
                                          </p:spTgt>
                                        </p:tgtEl>
                                        <p:attrNameLst>
                                          <p:attrName>style.visibility</p:attrName>
                                        </p:attrNameLst>
                                      </p:cBhvr>
                                      <p:to>
                                        <p:strVal val="visible"/>
                                      </p:to>
                                    </p:set>
                                    <p:animEffect transition="in" filter="blinds(horizontal)">
                                      <p:cBhvr>
                                        <p:cTn id="22" dur="500"/>
                                        <p:tgtEl>
                                          <p:spTgt spid="399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943">
                                            <p:txEl>
                                              <p:pRg st="4" end="4"/>
                                            </p:txEl>
                                          </p:spTgt>
                                        </p:tgtEl>
                                        <p:attrNameLst>
                                          <p:attrName>style.visibility</p:attrName>
                                        </p:attrNameLst>
                                      </p:cBhvr>
                                      <p:to>
                                        <p:strVal val="visible"/>
                                      </p:to>
                                    </p:set>
                                    <p:animEffect transition="in" filter="blinds(horizontal)">
                                      <p:cBhvr>
                                        <p:cTn id="27" dur="500"/>
                                        <p:tgtEl>
                                          <p:spTgt spid="399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399578"/>
          </a:xfrm>
        </p:spPr>
        <p:txBody>
          <a:bodyPr>
            <a:normAutofit fontScale="90000"/>
          </a:bodyPr>
          <a:lstStyle/>
          <a:p>
            <a:pPr>
              <a:defRPr/>
            </a:pPr>
            <a:r>
              <a:rPr lang="en-IE" b="1"/>
              <a:t>Tendons</a:t>
            </a:r>
          </a:p>
        </p:txBody>
      </p:sp>
      <p:sp>
        <p:nvSpPr>
          <p:cNvPr id="6" name="Content Placeholder 5"/>
          <p:cNvSpPr>
            <a:spLocks noGrp="1"/>
          </p:cNvSpPr>
          <p:nvPr>
            <p:ph sz="quarter" idx="4"/>
          </p:nvPr>
        </p:nvSpPr>
        <p:spPr>
          <a:xfrm>
            <a:off x="633742" y="1097742"/>
            <a:ext cx="8053058" cy="4288646"/>
          </a:xfrm>
          <a:ln>
            <a:prstDash val="solid"/>
          </a:ln>
        </p:spPr>
        <p:txBody>
          <a:bodyPr vert="horz" lIns="91440" tIns="45720" rIns="91440" bIns="45720" rtlCol="0" anchor="t">
            <a:normAutofit/>
          </a:bodyPr>
          <a:lstStyle/>
          <a:p>
            <a:pPr>
              <a:spcBef>
                <a:spcPct val="0"/>
              </a:spcBef>
            </a:pPr>
            <a:r>
              <a:rPr lang="en-IE" altLang="en-US" b="1"/>
              <a:t>What are they for:?</a:t>
            </a:r>
          </a:p>
          <a:p>
            <a:pPr>
              <a:spcBef>
                <a:spcPct val="0"/>
              </a:spcBef>
              <a:buNone/>
            </a:pPr>
            <a:endParaRPr lang="en-IE" altLang="en-US"/>
          </a:p>
          <a:p>
            <a:pPr>
              <a:spcBef>
                <a:spcPct val="0"/>
              </a:spcBef>
              <a:buFont typeface="Wingdings 3" panose="05040102010807070707" pitchFamily="18" charset="2"/>
              <a:buNone/>
            </a:pPr>
            <a:r>
              <a:rPr lang="en-IE" altLang="en-US"/>
              <a:t>Muscle to bone</a:t>
            </a:r>
            <a:endParaRPr lang="en-IE"/>
          </a:p>
          <a:p>
            <a:pPr>
              <a:spcBef>
                <a:spcPct val="0"/>
              </a:spcBef>
              <a:buNone/>
            </a:pPr>
            <a:endParaRPr lang="en-IE" altLang="en-US"/>
          </a:p>
          <a:p>
            <a:pPr>
              <a:spcBef>
                <a:spcPct val="0"/>
              </a:spcBef>
            </a:pPr>
            <a:r>
              <a:rPr lang="en-IE" altLang="en-US" b="1"/>
              <a:t>Examples?</a:t>
            </a:r>
          </a:p>
          <a:p>
            <a:pPr>
              <a:spcBef>
                <a:spcPct val="0"/>
              </a:spcBef>
              <a:buFont typeface="Wingdings 3" panose="05040102010807070707" pitchFamily="18" charset="2"/>
              <a:buNone/>
            </a:pPr>
            <a:endParaRPr lang="en-IE" altLang="en-US">
              <a:cs typeface="Calibri"/>
            </a:endParaRPr>
          </a:p>
          <a:p>
            <a:pPr>
              <a:spcBef>
                <a:spcPct val="0"/>
              </a:spcBef>
              <a:buNone/>
            </a:pPr>
            <a:r>
              <a:rPr lang="en-IE" altLang="en-US">
                <a:cs typeface="Calibri"/>
              </a:rPr>
              <a:t>Wrist flexor tendons</a:t>
            </a:r>
          </a:p>
          <a:p>
            <a:pPr>
              <a:spcBef>
                <a:spcPct val="0"/>
              </a:spcBef>
              <a:buNone/>
            </a:pPr>
            <a:endParaRPr lang="en-IE" altLang="en-US"/>
          </a:p>
          <a:p>
            <a:pPr>
              <a:spcBef>
                <a:spcPct val="0"/>
              </a:spcBef>
            </a:pPr>
            <a:r>
              <a:rPr lang="en-IE" altLang="en-US" b="1"/>
              <a:t>How they can be injured</a:t>
            </a:r>
          </a:p>
          <a:p>
            <a:pPr marL="0" indent="0">
              <a:spcBef>
                <a:spcPct val="0"/>
              </a:spcBef>
              <a:buNone/>
            </a:pPr>
            <a:r>
              <a:rPr lang="en-IE" altLang="en-US"/>
              <a:t>Carpel Tunnel Syndrome</a:t>
            </a:r>
            <a:endParaRPr lang="en-IE" altLang="en-US">
              <a:cs typeface="Calibri" panose="020F0502020204030204"/>
            </a:endParaRPr>
          </a:p>
        </p:txBody>
      </p:sp>
      <p:pic>
        <p:nvPicPr>
          <p:cNvPr id="13" name="Picture 13" descr="Diagram&#10;&#10;Description automatically generated">
            <a:extLst>
              <a:ext uri="{FF2B5EF4-FFF2-40B4-BE49-F238E27FC236}">
                <a16:creationId xmlns:a16="http://schemas.microsoft.com/office/drawing/2014/main" id="{EA22199F-29E8-4306-B5FF-53757583071F}"/>
              </a:ext>
            </a:extLst>
          </p:cNvPr>
          <p:cNvPicPr>
            <a:picLocks noChangeAspect="1"/>
          </p:cNvPicPr>
          <p:nvPr/>
        </p:nvPicPr>
        <p:blipFill>
          <a:blip r:embed="rId4"/>
          <a:stretch>
            <a:fillRect/>
          </a:stretch>
        </p:blipFill>
        <p:spPr>
          <a:xfrm>
            <a:off x="4861616" y="770986"/>
            <a:ext cx="3992771" cy="3820782"/>
          </a:xfrm>
          <a:prstGeom prst="rect">
            <a:avLst/>
          </a:prstGeom>
        </p:spPr>
      </p:pic>
    </p:spTree>
    <p:custDataLst>
      <p:tags r:id="rId1"/>
    </p:custDataLst>
    <p:extLst>
      <p:ext uri="{BB962C8B-B14F-4D97-AF65-F5344CB8AC3E}">
        <p14:creationId xmlns:p14="http://schemas.microsoft.com/office/powerpoint/2010/main" val="143698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linds(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linds(horizontal)">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blinds(horizontal)">
                                      <p:cBhvr>
                                        <p:cTn id="26" dur="500"/>
                                        <p:tgtEl>
                                          <p:spTgt spid="6">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blinds(horizontal)">
                                      <p:cBhvr>
                                        <p:cTn id="31" dur="500"/>
                                        <p:tgtEl>
                                          <p:spTgt spid="6">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blinds(horizontal)">
                                      <p:cBhvr>
                                        <p:cTn id="3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normAutofit/>
          </a:bodyPr>
          <a:lstStyle/>
          <a:p>
            <a:r>
              <a:rPr lang="en-IE"/>
              <a:t>Long spells can result in discomfort or </a:t>
            </a:r>
            <a:r>
              <a:rPr lang="en-IE" b="1"/>
              <a:t>tired eyes</a:t>
            </a:r>
          </a:p>
          <a:p>
            <a:r>
              <a:rPr lang="en-IE"/>
              <a:t>Use of poor workstations can cause </a:t>
            </a:r>
            <a:r>
              <a:rPr lang="en-IE" b="1"/>
              <a:t>stress</a:t>
            </a:r>
          </a:p>
          <a:p>
            <a:r>
              <a:rPr lang="en-IE"/>
              <a:t>DSE can cause </a:t>
            </a:r>
            <a:r>
              <a:rPr lang="en-IE" b="1"/>
              <a:t>headaches</a:t>
            </a:r>
            <a:r>
              <a:rPr lang="en-IE"/>
              <a:t> from poor image etc.</a:t>
            </a:r>
          </a:p>
          <a:p>
            <a:endParaRPr lang="en-IE"/>
          </a:p>
          <a:p>
            <a:r>
              <a:rPr lang="en-IE"/>
              <a:t>VDUs do not emit ionising radiation</a:t>
            </a:r>
          </a:p>
          <a:p>
            <a:r>
              <a:rPr lang="en-IE"/>
              <a:t>DSE does not affect the unborn</a:t>
            </a:r>
          </a:p>
          <a:p>
            <a:r>
              <a:rPr lang="en-IE"/>
              <a:t>DSE does not cause skin disorders</a:t>
            </a:r>
          </a:p>
          <a:p>
            <a:r>
              <a:rPr lang="en-IE"/>
              <a:t>DSE does not affect persons with epilepsy</a:t>
            </a:r>
          </a:p>
          <a:p>
            <a:endParaRPr lang="en-IE"/>
          </a:p>
          <a:p>
            <a:endParaRPr lang="en-IE"/>
          </a:p>
          <a:p>
            <a:endParaRPr lang="en-IE"/>
          </a:p>
        </p:txBody>
      </p:sp>
      <p:sp>
        <p:nvSpPr>
          <p:cNvPr id="3" name="Title 2"/>
          <p:cNvSpPr>
            <a:spLocks noGrp="1"/>
          </p:cNvSpPr>
          <p:nvPr>
            <p:ph type="title"/>
          </p:nvPr>
        </p:nvSpPr>
        <p:spPr/>
        <p:txBody>
          <a:bodyPr/>
          <a:lstStyle/>
          <a:p>
            <a:r>
              <a:rPr lang="en-IE"/>
              <a:t>Other effects</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vert="horz" lIns="91440" tIns="45720" rIns="91440" bIns="45720" anchor="t">
            <a:normAutofit/>
          </a:bodyPr>
          <a:lstStyle/>
          <a:p>
            <a:pPr indent="-255905"/>
            <a:r>
              <a:rPr lang="en-IE" dirty="0">
                <a:cs typeface="Lucida Sans Unicode"/>
              </a:rPr>
              <a:t>Posture?</a:t>
            </a:r>
          </a:p>
          <a:p>
            <a:pPr indent="-255905"/>
            <a:r>
              <a:rPr lang="en-IE" dirty="0">
                <a:cs typeface="Lucida Sans Unicode"/>
              </a:rPr>
              <a:t>Correct alignment?</a:t>
            </a:r>
          </a:p>
          <a:p>
            <a:pPr indent="-255905"/>
            <a:endParaRPr lang="en-IE" dirty="0">
              <a:cs typeface="Lucida Sans Unicode"/>
            </a:endParaRPr>
          </a:p>
        </p:txBody>
      </p:sp>
      <p:sp>
        <p:nvSpPr>
          <p:cNvPr id="3" name="Title 2"/>
          <p:cNvSpPr>
            <a:spLocks noGrp="1"/>
          </p:cNvSpPr>
          <p:nvPr>
            <p:ph type="title"/>
          </p:nvPr>
        </p:nvSpPr>
        <p:spPr/>
        <p:txBody>
          <a:bodyPr/>
          <a:lstStyle/>
          <a:p>
            <a:pPr eaLnBrk="1" fontAlgn="auto" hangingPunct="1">
              <a:spcAft>
                <a:spcPts val="0"/>
              </a:spcAft>
              <a:defRPr/>
            </a:pPr>
            <a:r>
              <a:rPr lang="en-IE"/>
              <a:t>Recap- Questions &amp; answers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786126" y="1519238"/>
            <a:ext cx="7820917" cy="4929187"/>
          </a:xfrm>
        </p:spPr>
        <p:txBody>
          <a:bodyPr>
            <a:normAutofit/>
          </a:bodyPr>
          <a:lstStyle/>
          <a:p>
            <a:pPr eaLnBrk="1" hangingPunct="1">
              <a:lnSpc>
                <a:spcPct val="70000"/>
              </a:lnSpc>
              <a:spcAft>
                <a:spcPts val="600"/>
              </a:spcAft>
              <a:buClr>
                <a:srgbClr val="000000"/>
              </a:buClr>
            </a:pPr>
            <a:r>
              <a:rPr lang="en-GB" sz="2600"/>
              <a:t>What, Why?</a:t>
            </a:r>
          </a:p>
          <a:p>
            <a:pPr eaLnBrk="1" hangingPunct="1">
              <a:lnSpc>
                <a:spcPct val="70000"/>
              </a:lnSpc>
              <a:spcAft>
                <a:spcPts val="600"/>
              </a:spcAft>
              <a:buClr>
                <a:srgbClr val="000000"/>
              </a:buClr>
            </a:pPr>
            <a:r>
              <a:rPr lang="en-GB" sz="2600" err="1"/>
              <a:t>Legislati</a:t>
            </a:r>
            <a:r>
              <a:rPr lang="ga-IE" sz="2600"/>
              <a:t>ve requirements</a:t>
            </a:r>
            <a:endParaRPr lang="en-IE" sz="2600"/>
          </a:p>
          <a:p>
            <a:pPr eaLnBrk="1" hangingPunct="1">
              <a:lnSpc>
                <a:spcPct val="70000"/>
              </a:lnSpc>
              <a:spcAft>
                <a:spcPts val="600"/>
              </a:spcAft>
              <a:buClr>
                <a:srgbClr val="000000"/>
              </a:buClr>
            </a:pPr>
            <a:r>
              <a:rPr lang="en-GB" sz="2600"/>
              <a:t>Minimum Requirements</a:t>
            </a:r>
          </a:p>
          <a:p>
            <a:pPr eaLnBrk="1" hangingPunct="1">
              <a:lnSpc>
                <a:spcPct val="70000"/>
              </a:lnSpc>
              <a:spcAft>
                <a:spcPts val="600"/>
              </a:spcAft>
              <a:buClr>
                <a:srgbClr val="000000"/>
              </a:buClr>
            </a:pPr>
            <a:r>
              <a:rPr lang="en-GB" sz="2600"/>
              <a:t>Anatomy &amp;</a:t>
            </a:r>
            <a:r>
              <a:rPr lang="ga-IE" sz="2600"/>
              <a:t> backcare</a:t>
            </a:r>
          </a:p>
          <a:p>
            <a:pPr eaLnBrk="1" hangingPunct="1">
              <a:lnSpc>
                <a:spcPct val="70000"/>
              </a:lnSpc>
              <a:spcAft>
                <a:spcPts val="600"/>
              </a:spcAft>
              <a:buClr>
                <a:srgbClr val="000000"/>
              </a:buClr>
            </a:pPr>
            <a:r>
              <a:rPr lang="ga-IE" sz="2600"/>
              <a:t>Ergonomic principles and Risk Assessment</a:t>
            </a:r>
            <a:endParaRPr lang="en-IE" sz="2600"/>
          </a:p>
          <a:p>
            <a:pPr eaLnBrk="1" hangingPunct="1">
              <a:lnSpc>
                <a:spcPct val="70000"/>
              </a:lnSpc>
              <a:spcAft>
                <a:spcPts val="600"/>
              </a:spcAft>
              <a:buClr>
                <a:srgbClr val="000000"/>
              </a:buClr>
            </a:pPr>
            <a:r>
              <a:rPr lang="en-GB" sz="2600"/>
              <a:t>Skills demonstration</a:t>
            </a:r>
          </a:p>
          <a:p>
            <a:pPr eaLnBrk="1" hangingPunct="1">
              <a:lnSpc>
                <a:spcPct val="70000"/>
              </a:lnSpc>
            </a:pPr>
            <a:endParaRPr lang="en-US" sz="2600">
              <a:latin typeface="Arial" pitchFamily="34" charset="0"/>
            </a:endParaRPr>
          </a:p>
          <a:p>
            <a:pPr eaLnBrk="1" hangingPunct="1">
              <a:lnSpc>
                <a:spcPct val="70000"/>
              </a:lnSpc>
              <a:buFontTx/>
              <a:buNone/>
            </a:pPr>
            <a:endParaRPr lang="en-GB" sz="2600">
              <a:latin typeface="Arial" pitchFamily="34" charset="0"/>
            </a:endParaRPr>
          </a:p>
          <a:p>
            <a:pPr eaLnBrk="1" hangingPunct="1">
              <a:lnSpc>
                <a:spcPct val="70000"/>
              </a:lnSpc>
              <a:buFontTx/>
              <a:buNone/>
            </a:pPr>
            <a:endParaRPr lang="en-US" sz="2600" b="1">
              <a:latin typeface="Arial" pitchFamily="34" charset="0"/>
            </a:endParaRPr>
          </a:p>
        </p:txBody>
      </p:sp>
      <p:sp>
        <p:nvSpPr>
          <p:cNvPr id="3074" name="Rectangle 2"/>
          <p:cNvSpPr>
            <a:spLocks noGrp="1" noChangeArrowheads="1"/>
          </p:cNvSpPr>
          <p:nvPr>
            <p:ph type="title"/>
          </p:nvPr>
        </p:nvSpPr>
        <p:spPr>
          <a:xfrm>
            <a:off x="714375" y="571500"/>
            <a:ext cx="7772400" cy="533400"/>
          </a:xfrm>
        </p:spPr>
        <p:txBody>
          <a:bodyPr>
            <a:noAutofit/>
          </a:bodyPr>
          <a:lstStyle/>
          <a:p>
            <a:pPr eaLnBrk="1" fontAlgn="auto" hangingPunct="1">
              <a:spcAft>
                <a:spcPts val="0"/>
              </a:spcAft>
              <a:defRPr/>
            </a:pPr>
            <a:r>
              <a:rPr lang="en-GB" sz="4000"/>
              <a:t>Road map</a:t>
            </a:r>
          </a:p>
        </p:txBody>
      </p:sp>
      <p:pic>
        <p:nvPicPr>
          <p:cNvPr id="13316" name="Picture 4" descr="qualtec logo.jpg"/>
          <p:cNvPicPr>
            <a:picLocks noChangeAspect="1"/>
          </p:cNvPicPr>
          <p:nvPr/>
        </p:nvPicPr>
        <p:blipFill>
          <a:blip r:embed="rId3" cstate="print"/>
          <a:srcRect/>
          <a:stretch>
            <a:fillRect/>
          </a:stretch>
        </p:blipFill>
        <p:spPr bwMode="auto">
          <a:xfrm>
            <a:off x="8078406" y="5589587"/>
            <a:ext cx="1057275" cy="1268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5">
                                            <p:txEl>
                                              <p:pRg st="4" end="4"/>
                                            </p:txEl>
                                          </p:spTgt>
                                        </p:tgtEl>
                                        <p:attrNameLst>
                                          <p:attrName>style.visibility</p:attrName>
                                        </p:attrNameLst>
                                      </p:cBhvr>
                                      <p:to>
                                        <p:strVal val="visible"/>
                                      </p:to>
                                    </p:set>
                                    <p:anim calcmode="lin" valueType="num">
                                      <p:cBhvr additive="base">
                                        <p:cTn id="37"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5">
                                            <p:txEl>
                                              <p:pRg st="5" end="5"/>
                                            </p:txEl>
                                          </p:spTgt>
                                        </p:tgtEl>
                                        <p:attrNameLst>
                                          <p:attrName>style.visibility</p:attrName>
                                        </p:attrNameLst>
                                      </p:cBhvr>
                                      <p:to>
                                        <p:strVal val="visible"/>
                                      </p:to>
                                    </p:set>
                                    <p:anim calcmode="lin" valueType="num">
                                      <p:cBhvr additive="base">
                                        <p:cTn id="43" dur="500" fill="hold"/>
                                        <p:tgtEl>
                                          <p:spTgt spid="307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0" y="1484313"/>
            <a:ext cx="9144000" cy="4525962"/>
          </a:xfrm>
        </p:spPr>
        <p:txBody>
          <a:bodyPr/>
          <a:lstStyle/>
          <a:p>
            <a:pPr eaLnBrk="1" hangingPunct="1">
              <a:buFont typeface="Arial" pitchFamily="34" charset="0"/>
              <a:buNone/>
            </a:pPr>
            <a:r>
              <a:rPr lang="en-IE"/>
              <a:t>The aim of this module is to provide you with the skills to be able to identify hazards associated with DSE use.</a:t>
            </a:r>
          </a:p>
          <a:p>
            <a:pPr eaLnBrk="1" hangingPunct="1">
              <a:buFont typeface="Arial" pitchFamily="34" charset="0"/>
              <a:buNone/>
            </a:pPr>
            <a:endParaRPr lang="en-IE"/>
          </a:p>
          <a:p>
            <a:pPr eaLnBrk="1" hangingPunct="1">
              <a:buFont typeface="Arial" pitchFamily="34" charset="0"/>
              <a:buNone/>
            </a:pPr>
            <a:r>
              <a:rPr lang="ga-IE"/>
              <a:t>At the end of this module </a:t>
            </a:r>
            <a:r>
              <a:rPr lang="en-IE" b="1"/>
              <a:t>You</a:t>
            </a:r>
            <a:r>
              <a:rPr lang="en-IE"/>
              <a:t> </a:t>
            </a:r>
            <a:r>
              <a:rPr lang="ga-IE"/>
              <a:t>will be able to:</a:t>
            </a:r>
          </a:p>
          <a:p>
            <a:pPr eaLnBrk="1" hangingPunct="1"/>
            <a:r>
              <a:rPr lang="en-IE"/>
              <a:t>Explain</a:t>
            </a:r>
            <a:r>
              <a:rPr lang="en-GB"/>
              <a:t> risk assessment &amp; ergonomics,</a:t>
            </a:r>
            <a:endParaRPr lang="ga-IE"/>
          </a:p>
          <a:p>
            <a:pPr eaLnBrk="1" hangingPunct="1"/>
            <a:r>
              <a:rPr lang="en-US"/>
              <a:t>Identify risk factors with DSE workstations.</a:t>
            </a:r>
          </a:p>
        </p:txBody>
      </p:sp>
      <p:sp>
        <p:nvSpPr>
          <p:cNvPr id="2" name="Title 1"/>
          <p:cNvSpPr>
            <a:spLocks noGrp="1"/>
          </p:cNvSpPr>
          <p:nvPr>
            <p:ph type="title"/>
          </p:nvPr>
        </p:nvSpPr>
        <p:spPr>
          <a:xfrm>
            <a:off x="0" y="0"/>
            <a:ext cx="9144000" cy="1357313"/>
          </a:xfrm>
        </p:spPr>
        <p:txBody>
          <a:bodyPr>
            <a:normAutofit fontScale="90000"/>
          </a:bodyPr>
          <a:lstStyle/>
          <a:p>
            <a:pPr eaLnBrk="1" fontAlgn="auto" hangingPunct="1">
              <a:spcAft>
                <a:spcPts val="0"/>
              </a:spcAft>
              <a:defRPr/>
            </a:pPr>
            <a:r>
              <a:rPr lang="ga-IE"/>
              <a:t>Unit </a:t>
            </a:r>
            <a:r>
              <a:rPr lang="en-GB"/>
              <a:t>3</a:t>
            </a:r>
            <a:r>
              <a:rPr lang="ga-IE"/>
              <a:t> Ergonomics &amp; </a:t>
            </a:r>
            <a:r>
              <a:rPr lang="en-IE"/>
              <a:t>DSE </a:t>
            </a:r>
            <a:r>
              <a:rPr lang="ga-IE"/>
              <a:t>Assessment</a:t>
            </a:r>
            <a:br>
              <a:rPr lang="ga-IE"/>
            </a:br>
            <a:r>
              <a:rPr lang="ga-IE"/>
              <a:t>Objectives</a:t>
            </a:r>
          </a:p>
        </p:txBody>
      </p:sp>
      <p:pic>
        <p:nvPicPr>
          <p:cNvPr id="51204" name="Picture 3" descr="qualtec logo.jpg"/>
          <p:cNvPicPr>
            <a:picLocks noChangeAspect="1"/>
          </p:cNvPicPr>
          <p:nvPr/>
        </p:nvPicPr>
        <p:blipFill>
          <a:blip r:embed="rId4" cstate="print"/>
          <a:srcRect/>
          <a:stretch>
            <a:fillRect/>
          </a:stretch>
        </p:blipFill>
        <p:spPr bwMode="auto">
          <a:xfrm>
            <a:off x="8086725" y="5589587"/>
            <a:ext cx="1057275" cy="1268413"/>
          </a:xfrm>
          <a:prstGeom prst="rect">
            <a:avLst/>
          </a:prstGeom>
          <a:noFill/>
          <a:ln w="9525">
            <a:noFill/>
            <a:miter lim="800000"/>
            <a:headEnd/>
            <a:tailEnd/>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9" name="Rectangle 2051"/>
          <p:cNvSpPr>
            <a:spLocks noGrp="1" noChangeArrowheads="1"/>
          </p:cNvSpPr>
          <p:nvPr>
            <p:ph idx="1"/>
          </p:nvPr>
        </p:nvSpPr>
        <p:spPr>
          <a:xfrm>
            <a:off x="609600" y="1500188"/>
            <a:ext cx="7772400" cy="5357812"/>
          </a:xfrm>
        </p:spPr>
        <p:txBody>
          <a:bodyPr vert="horz" lIns="91440" tIns="45720" rIns="91440" bIns="45720" anchor="t">
            <a:normAutofit/>
          </a:bodyPr>
          <a:lstStyle/>
          <a:p>
            <a:pPr indent="-255905" eaLnBrk="1" hangingPunct="1">
              <a:buFont typeface="Arial" pitchFamily="34" charset="0"/>
              <a:buNone/>
            </a:pPr>
            <a:r>
              <a:rPr lang="en-IE" b="1" dirty="0">
                <a:latin typeface="Goudy"/>
              </a:rPr>
              <a:t>	</a:t>
            </a:r>
            <a:r>
              <a:rPr lang="ga-IE" b="1" dirty="0">
                <a:latin typeface="Goudy"/>
              </a:rPr>
              <a:t>Risk Assessment</a:t>
            </a:r>
            <a:endParaRPr lang="en-US" dirty="0"/>
          </a:p>
          <a:p>
            <a:pPr indent="-255905">
              <a:buNone/>
            </a:pPr>
            <a:r>
              <a:rPr lang="ga-IE" dirty="0">
                <a:latin typeface="Goudy"/>
              </a:rPr>
              <a:t>Identification of hazards/ risk factors</a:t>
            </a:r>
          </a:p>
          <a:p>
            <a:pPr>
              <a:buFont typeface="Arial" pitchFamily="34" charset="0"/>
              <a:buNone/>
            </a:pPr>
            <a:endParaRPr lang="ga-IE" b="1" dirty="0">
              <a:latin typeface="Goudy"/>
            </a:endParaRPr>
          </a:p>
          <a:p>
            <a:pPr indent="-255905">
              <a:buNone/>
            </a:pPr>
            <a:r>
              <a:rPr lang="en-IE" b="1" dirty="0">
                <a:latin typeface="Goudy"/>
              </a:rPr>
              <a:t>	</a:t>
            </a:r>
            <a:r>
              <a:rPr lang="ga-IE" b="1" dirty="0">
                <a:latin typeface="Goudy"/>
              </a:rPr>
              <a:t>Hazards/ Risk Factors</a:t>
            </a:r>
          </a:p>
          <a:p>
            <a:pPr indent="-255905">
              <a:buNone/>
            </a:pPr>
            <a:r>
              <a:rPr lang="ga-IE" dirty="0">
                <a:latin typeface="Goudy"/>
              </a:rPr>
              <a:t>Anything that can cause harm/ increase risk</a:t>
            </a:r>
          </a:p>
          <a:p>
            <a:pPr indent="-255905">
              <a:buFont typeface="Wingdings 3"/>
              <a:buNone/>
            </a:pPr>
            <a:endParaRPr lang="ga-IE" b="1" dirty="0">
              <a:latin typeface="Goudy"/>
            </a:endParaRPr>
          </a:p>
        </p:txBody>
      </p:sp>
      <p:sp>
        <p:nvSpPr>
          <p:cNvPr id="5222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endParaRPr lang="en-GB"/>
          </a:p>
        </p:txBody>
      </p:sp>
      <p:sp>
        <p:nvSpPr>
          <p:cNvPr id="1785858" name="Rectangle 2050"/>
          <p:cNvSpPr>
            <a:spLocks noGrp="1" noChangeArrowheads="1"/>
          </p:cNvSpPr>
          <p:nvPr>
            <p:ph type="title"/>
          </p:nvPr>
        </p:nvSpPr>
        <p:spPr>
          <a:xfrm>
            <a:off x="500063" y="428625"/>
            <a:ext cx="7772400" cy="1143000"/>
          </a:xfrm>
        </p:spPr>
        <p:txBody>
          <a:bodyPr/>
          <a:lstStyle/>
          <a:p>
            <a:pPr eaLnBrk="1" fontAlgn="auto" hangingPunct="1">
              <a:spcAft>
                <a:spcPts val="0"/>
              </a:spcAft>
              <a:defRPr/>
            </a:pPr>
            <a:r>
              <a:rPr lang="en-GB">
                <a:latin typeface="Frutiger"/>
              </a:rPr>
              <a:t>Explanations</a:t>
            </a:r>
          </a:p>
        </p:txBody>
      </p:sp>
      <p:pic>
        <p:nvPicPr>
          <p:cNvPr id="52230" name="Picture 5" descr="qualtec logo.jpg"/>
          <p:cNvPicPr>
            <a:picLocks noChangeAspect="1"/>
          </p:cNvPicPr>
          <p:nvPr/>
        </p:nvPicPr>
        <p:blipFill>
          <a:blip r:embed="rId3" cstate="print"/>
          <a:srcRect/>
          <a:stretch>
            <a:fillRect/>
          </a:stretch>
        </p:blipFill>
        <p:spPr bwMode="auto">
          <a:xfrm>
            <a:off x="8086725" y="0"/>
            <a:ext cx="1057275" cy="1268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58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58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58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5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5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B6E6-EB99-4547-8EF5-DAF2FDF8F51D}"/>
              </a:ext>
            </a:extLst>
          </p:cNvPr>
          <p:cNvSpPr>
            <a:spLocks noGrp="1"/>
          </p:cNvSpPr>
          <p:nvPr>
            <p:ph type="title"/>
          </p:nvPr>
        </p:nvSpPr>
        <p:spPr>
          <a:xfrm>
            <a:off x="689426" y="497079"/>
            <a:ext cx="3394710" cy="587054"/>
          </a:xfrm>
        </p:spPr>
        <p:txBody>
          <a:bodyPr>
            <a:normAutofit/>
          </a:bodyPr>
          <a:lstStyle/>
          <a:p>
            <a:r>
              <a:rPr lang="en-IE" sz="3000" dirty="0">
                <a:solidFill>
                  <a:schemeClr val="bg2">
                    <a:lumMod val="50000"/>
                  </a:schemeClr>
                </a:solidFill>
                <a:latin typeface="+mn-lt"/>
              </a:rPr>
              <a:t>Ergonomics</a:t>
            </a:r>
          </a:p>
        </p:txBody>
      </p:sp>
      <p:sp>
        <p:nvSpPr>
          <p:cNvPr id="3" name="Content Placeholder 2">
            <a:extLst>
              <a:ext uri="{FF2B5EF4-FFF2-40B4-BE49-F238E27FC236}">
                <a16:creationId xmlns:a16="http://schemas.microsoft.com/office/drawing/2014/main" id="{A0CBCBAB-4D46-4414-BE53-057474C2EA37}"/>
              </a:ext>
            </a:extLst>
          </p:cNvPr>
          <p:cNvSpPr>
            <a:spLocks noGrp="1"/>
          </p:cNvSpPr>
          <p:nvPr>
            <p:ph idx="1"/>
          </p:nvPr>
        </p:nvSpPr>
        <p:spPr>
          <a:xfrm>
            <a:off x="624472" y="1898069"/>
            <a:ext cx="6919328" cy="4102681"/>
          </a:xfrm>
        </p:spPr>
        <p:txBody>
          <a:bodyPr vert="horz" lIns="68580" tIns="34290" rIns="68580" bIns="34290" rtlCol="0" anchor="t">
            <a:noAutofit/>
          </a:bodyPr>
          <a:lstStyle/>
          <a:p>
            <a:pPr marL="0" indent="0">
              <a:buNone/>
            </a:pPr>
            <a:r>
              <a:rPr lang="en-IE" sz="2025" dirty="0">
                <a:solidFill>
                  <a:schemeClr val="bg2">
                    <a:lumMod val="50000"/>
                  </a:schemeClr>
                </a:solidFill>
                <a:cs typeface="Calibri"/>
              </a:rPr>
              <a:t>"Fitting the task to the person"</a:t>
            </a:r>
            <a:endParaRPr lang="en-IE" dirty="0">
              <a:solidFill>
                <a:schemeClr val="bg2">
                  <a:lumMod val="50000"/>
                </a:schemeClr>
              </a:solidFill>
            </a:endParaRPr>
          </a:p>
          <a:p>
            <a:pPr marL="0" indent="0">
              <a:buNone/>
            </a:pPr>
            <a:endParaRPr lang="en-IE" sz="2025" dirty="0">
              <a:solidFill>
                <a:schemeClr val="bg2">
                  <a:lumMod val="50000"/>
                </a:schemeClr>
              </a:solidFill>
              <a:cs typeface="Calibri"/>
            </a:endParaRPr>
          </a:p>
          <a:p>
            <a:pPr marL="0" indent="0">
              <a:buNone/>
            </a:pPr>
            <a:r>
              <a:rPr lang="en-IE" sz="2025" dirty="0">
                <a:solidFill>
                  <a:schemeClr val="bg2">
                    <a:lumMod val="50000"/>
                  </a:schemeClr>
                </a:solidFill>
                <a:cs typeface="Calibri"/>
              </a:rPr>
              <a:t>Ergonomic design aims to:</a:t>
            </a:r>
          </a:p>
          <a:p>
            <a:pPr marL="342900" indent="-342900"/>
            <a:r>
              <a:rPr lang="en-US" sz="2025" dirty="0">
                <a:solidFill>
                  <a:schemeClr val="bg2">
                    <a:lumMod val="50000"/>
                  </a:schemeClr>
                </a:solidFill>
                <a:cs typeface="Calibri"/>
              </a:rPr>
              <a:t>Prevent musculoskeletal disorders (MSDs)</a:t>
            </a:r>
          </a:p>
          <a:p>
            <a:pPr marL="342900" indent="-342900"/>
            <a:r>
              <a:rPr lang="en-US" sz="2025" dirty="0">
                <a:solidFill>
                  <a:schemeClr val="bg2">
                    <a:lumMod val="50000"/>
                  </a:schemeClr>
                </a:solidFill>
                <a:cs typeface="Calibri"/>
              </a:rPr>
              <a:t>Minimize fatigue and discomfort</a:t>
            </a:r>
          </a:p>
          <a:p>
            <a:pPr marL="342900" indent="-342900"/>
            <a:r>
              <a:rPr lang="en-US" sz="2025" dirty="0">
                <a:solidFill>
                  <a:schemeClr val="bg2">
                    <a:lumMod val="50000"/>
                  </a:schemeClr>
                </a:solidFill>
                <a:cs typeface="Calibri"/>
              </a:rPr>
              <a:t>Improve posture and movement</a:t>
            </a:r>
          </a:p>
          <a:p>
            <a:pPr marL="342900" indent="-342900"/>
            <a:r>
              <a:rPr lang="en-US" sz="2025" dirty="0">
                <a:solidFill>
                  <a:schemeClr val="bg2">
                    <a:lumMod val="50000"/>
                  </a:schemeClr>
                </a:solidFill>
                <a:cs typeface="Calibri"/>
              </a:rPr>
              <a:t>Reduce errors and accidents</a:t>
            </a:r>
          </a:p>
          <a:p>
            <a:pPr marL="0" indent="0">
              <a:buNone/>
            </a:pPr>
            <a:endParaRPr lang="en-IE" sz="2025" dirty="0">
              <a:solidFill>
                <a:schemeClr val="bg2">
                  <a:lumMod val="50000"/>
                </a:schemeClr>
              </a:solidFill>
              <a:cs typeface="Calibri"/>
            </a:endParaRPr>
          </a:p>
          <a:p>
            <a:pPr marL="0" indent="0">
              <a:buNone/>
            </a:pPr>
            <a:r>
              <a:rPr lang="en-US" sz="2025" dirty="0">
                <a:solidFill>
                  <a:schemeClr val="bg2">
                    <a:lumMod val="50000"/>
                  </a:schemeClr>
                </a:solidFill>
                <a:cs typeface="Calibri"/>
              </a:rPr>
              <a:t>Redesigning Work Following Risk Assessment</a:t>
            </a:r>
          </a:p>
          <a:p>
            <a:pPr marL="0" indent="0">
              <a:buNone/>
            </a:pPr>
            <a:endParaRPr lang="en-IE" sz="2025" dirty="0">
              <a:solidFill>
                <a:schemeClr val="bg2">
                  <a:lumMod val="50000"/>
                </a:schemeClr>
              </a:solidFill>
              <a:cs typeface="Calibri"/>
            </a:endParaRPr>
          </a:p>
        </p:txBody>
      </p:sp>
      <p:pic>
        <p:nvPicPr>
          <p:cNvPr id="5" name="Picture 4" descr="Logo&#10;&#10;Description automatically generated">
            <a:extLst>
              <a:ext uri="{FF2B5EF4-FFF2-40B4-BE49-F238E27FC236}">
                <a16:creationId xmlns:a16="http://schemas.microsoft.com/office/drawing/2014/main" id="{8E8E3182-D6DB-9D1B-D901-FF8BC1F12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150" y="857250"/>
            <a:ext cx="3202517" cy="1040819"/>
          </a:xfrm>
          <a:prstGeom prst="rect">
            <a:avLst/>
          </a:prstGeom>
        </p:spPr>
      </p:pic>
      <p:graphicFrame>
        <p:nvGraphicFramePr>
          <p:cNvPr id="6" name="Content Placeholder 3">
            <a:extLst>
              <a:ext uri="{FF2B5EF4-FFF2-40B4-BE49-F238E27FC236}">
                <a16:creationId xmlns:a16="http://schemas.microsoft.com/office/drawing/2014/main" id="{709CB6A0-8689-6C21-6124-9A6EBE7A8D31}"/>
              </a:ext>
            </a:extLst>
          </p:cNvPr>
          <p:cNvGraphicFramePr>
            <a:graphicFrameLocks noGrp="1"/>
          </p:cNvGraphicFramePr>
          <p:nvPr/>
        </p:nvGraphicFramePr>
        <p:xfrm>
          <a:off x="6701500" y="4546777"/>
          <a:ext cx="2232497" cy="13631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94578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a:t>Stage 1: Initial consultation with employee</a:t>
            </a:r>
          </a:p>
          <a:p>
            <a:endParaRPr lang="en-IE"/>
          </a:p>
          <a:p>
            <a:r>
              <a:rPr lang="en-IE"/>
              <a:t>Stage 2: Observation of the employee working at the computer workstation</a:t>
            </a:r>
          </a:p>
          <a:p>
            <a:endParaRPr lang="en-IE"/>
          </a:p>
          <a:p>
            <a:r>
              <a:rPr lang="en-IE"/>
              <a:t>Stage 3: Identifying the issues that need to be addressed</a:t>
            </a:r>
          </a:p>
          <a:p>
            <a:endParaRPr lang="en-IE"/>
          </a:p>
          <a:p>
            <a:r>
              <a:rPr lang="en-IE"/>
              <a:t>Stage 4: Review the implementation of the action plan</a:t>
            </a:r>
          </a:p>
        </p:txBody>
      </p:sp>
      <p:sp>
        <p:nvSpPr>
          <p:cNvPr id="3" name="Title 2"/>
          <p:cNvSpPr>
            <a:spLocks noGrp="1"/>
          </p:cNvSpPr>
          <p:nvPr>
            <p:ph type="title"/>
          </p:nvPr>
        </p:nvSpPr>
        <p:spPr/>
        <p:txBody>
          <a:bodyPr/>
          <a:lstStyle/>
          <a:p>
            <a:r>
              <a:rPr lang="en-IE"/>
              <a:t>How?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a:t>Case Study</a:t>
            </a:r>
          </a:p>
        </p:txBody>
      </p:sp>
      <p:pic>
        <p:nvPicPr>
          <p:cNvPr id="5" name="Case_Study_18">
            <a:hlinkClick r:id="" action="ppaction://media"/>
            <a:extLst>
              <a:ext uri="{FF2B5EF4-FFF2-40B4-BE49-F238E27FC236}">
                <a16:creationId xmlns:a16="http://schemas.microsoft.com/office/drawing/2014/main" id="{AB3A46C9-CC02-4DCB-86F7-B6DD52D9A123}"/>
              </a:ext>
            </a:extLst>
          </p:cNvPr>
          <p:cNvPicPr>
            <a:picLocks noGrp="1" noChangeAspect="1"/>
          </p:cNvPicPr>
          <p:nvPr>
            <p:ph idx="1"/>
            <a:videoFile r:link="rId3"/>
            <p:extLst>
              <p:ext uri="{DAA4B4D4-6D71-4841-9C94-3DE7FCFB9230}">
                <p14:media xmlns:p14="http://schemas.microsoft.com/office/powerpoint/2010/main" r:embed="rId2"/>
              </p:ext>
            </p:extLst>
          </p:nvPr>
        </p:nvPicPr>
        <p:blipFill>
          <a:blip r:embed="rId5"/>
          <a:stretch>
            <a:fillRect/>
          </a:stretch>
        </p:blipFill>
        <p:spPr>
          <a:xfrm>
            <a:off x="1225485" y="1233417"/>
            <a:ext cx="6625313" cy="4969419"/>
          </a:xfrm>
        </p:spPr>
      </p:pic>
    </p:spTree>
    <p:custDataLst>
      <p:tags r:id="rId1"/>
    </p:custDataLst>
    <p:extLst>
      <p:ext uri="{BB962C8B-B14F-4D97-AF65-F5344CB8AC3E}">
        <p14:creationId xmlns:p14="http://schemas.microsoft.com/office/powerpoint/2010/main" val="150882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a:t>Ergonomics?</a:t>
            </a:r>
          </a:p>
          <a:p>
            <a:r>
              <a:rPr lang="en-IE"/>
              <a:t>Risk Assessment?</a:t>
            </a:r>
          </a:p>
        </p:txBody>
      </p:sp>
      <p:sp>
        <p:nvSpPr>
          <p:cNvPr id="3" name="Title 2"/>
          <p:cNvSpPr>
            <a:spLocks noGrp="1"/>
          </p:cNvSpPr>
          <p:nvPr>
            <p:ph type="title"/>
          </p:nvPr>
        </p:nvSpPr>
        <p:spPr/>
        <p:txBody>
          <a:bodyPr/>
          <a:lstStyle/>
          <a:p>
            <a:r>
              <a:rPr lang="en-IE"/>
              <a:t>Recap</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normAutofit fontScale="92500" lnSpcReduction="20000"/>
          </a:bodyPr>
          <a:lstStyle/>
          <a:p>
            <a:pPr eaLnBrk="1" hangingPunct="1">
              <a:buFont typeface="Wingdings 3" pitchFamily="18" charset="2"/>
              <a:buNone/>
            </a:pPr>
            <a:r>
              <a:rPr lang="en-GB"/>
              <a:t>	The aim of this module is to provide you with an understanding of your rights &amp; responsibilities.</a:t>
            </a:r>
          </a:p>
          <a:p>
            <a:pPr eaLnBrk="1" hangingPunct="1">
              <a:buFont typeface="Wingdings 3" pitchFamily="18" charset="2"/>
              <a:buNone/>
            </a:pPr>
            <a:endParaRPr lang="en-GB"/>
          </a:p>
          <a:p>
            <a:pPr eaLnBrk="1" hangingPunct="1">
              <a:buFont typeface="Wingdings 3" pitchFamily="18" charset="2"/>
              <a:buNone/>
            </a:pPr>
            <a:r>
              <a:rPr lang="en-GB"/>
              <a:t>At the end of this module you will be able to:</a:t>
            </a:r>
          </a:p>
          <a:p>
            <a:pPr eaLnBrk="1" hangingPunct="1"/>
            <a:r>
              <a:rPr lang="en-GB"/>
              <a:t>Explain what VDU/DSE means,</a:t>
            </a:r>
          </a:p>
          <a:p>
            <a:pPr eaLnBrk="1" hangingPunct="1"/>
            <a:r>
              <a:rPr lang="en-GB"/>
              <a:t>Explain why VDU/DSE Assessments are important,</a:t>
            </a:r>
          </a:p>
          <a:p>
            <a:pPr eaLnBrk="1" hangingPunct="1"/>
            <a:r>
              <a:rPr lang="en-GB"/>
              <a:t>List the duties of the employer and employees,</a:t>
            </a:r>
          </a:p>
          <a:p>
            <a:pPr eaLnBrk="1" hangingPunct="1"/>
            <a:r>
              <a:rPr lang="en-GB"/>
              <a:t>State and explain the requirements of the DSE regulations,</a:t>
            </a:r>
          </a:p>
          <a:p>
            <a:pPr eaLnBrk="1" hangingPunct="1"/>
            <a:r>
              <a:rPr lang="en-GB"/>
              <a:t>Explain the implications of not complying with these requirements.</a:t>
            </a:r>
          </a:p>
          <a:p>
            <a:pPr eaLnBrk="1" hangingPunct="1">
              <a:buFont typeface="Wingdings 3" pitchFamily="18" charset="2"/>
              <a:buNone/>
            </a:pPr>
            <a:endParaRPr lang="en-IE"/>
          </a:p>
        </p:txBody>
      </p:sp>
      <p:sp>
        <p:nvSpPr>
          <p:cNvPr id="3" name="Title 2"/>
          <p:cNvSpPr>
            <a:spLocks noGrp="1"/>
          </p:cNvSpPr>
          <p:nvPr>
            <p:ph type="title"/>
          </p:nvPr>
        </p:nvSpPr>
        <p:spPr/>
        <p:txBody>
          <a:bodyPr/>
          <a:lstStyle/>
          <a:p>
            <a:pPr eaLnBrk="1" fontAlgn="auto" hangingPunct="1">
              <a:spcAft>
                <a:spcPts val="0"/>
              </a:spcAft>
              <a:defRPr/>
            </a:pPr>
            <a:r>
              <a:rPr lang="en-IE"/>
              <a:t>Unit 1 Legislation</a:t>
            </a:r>
          </a:p>
        </p:txBody>
      </p:sp>
      <p:pic>
        <p:nvPicPr>
          <p:cNvPr id="4" name="Picture 4" descr="qualtec logo.jpg"/>
          <p:cNvPicPr>
            <a:picLocks noChangeAspect="1"/>
          </p:cNvPicPr>
          <p:nvPr/>
        </p:nvPicPr>
        <p:blipFill>
          <a:blip r:embed="rId3" cstate="print"/>
          <a:srcRect/>
          <a:stretch>
            <a:fillRect/>
          </a:stretch>
        </p:blipFill>
        <p:spPr bwMode="auto">
          <a:xfrm>
            <a:off x="8085084" y="5583907"/>
            <a:ext cx="1057275" cy="1268413"/>
          </a:xfrm>
          <a:prstGeom prst="rect">
            <a:avLst/>
          </a:prstGeom>
          <a:noFill/>
          <a:ln w="9525">
            <a:noFill/>
            <a:miter lim="800000"/>
            <a:headEnd/>
            <a:tailEnd/>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anchor="t">
            <a:normAutofit lnSpcReduction="10000"/>
          </a:bodyPr>
          <a:lstStyle/>
          <a:p>
            <a:pPr indent="-255905"/>
            <a:r>
              <a:rPr lang="en-IE" dirty="0"/>
              <a:t>“Display Screen Equipment” </a:t>
            </a:r>
            <a:endParaRPr lang="en-US" dirty="0"/>
          </a:p>
          <a:p>
            <a:pPr marL="109855" indent="0">
              <a:buNone/>
            </a:pPr>
            <a:r>
              <a:rPr lang="en-IE" dirty="0"/>
              <a:t>Any alphanumeric or graphic display screen regardless of the display process</a:t>
            </a:r>
            <a:endParaRPr lang="en-IE" dirty="0">
              <a:cs typeface="Lucida Sans Unicode"/>
            </a:endParaRPr>
          </a:p>
          <a:p>
            <a:pPr indent="-255905"/>
            <a:endParaRPr lang="en-IE" dirty="0"/>
          </a:p>
          <a:p>
            <a:pPr indent="-255905"/>
            <a:r>
              <a:rPr lang="en-IE" dirty="0"/>
              <a:t>“Workstation” </a:t>
            </a:r>
            <a:endParaRPr lang="en-IE" dirty="0">
              <a:cs typeface="Lucida Sans Unicode"/>
            </a:endParaRPr>
          </a:p>
          <a:p>
            <a:pPr marL="109855" indent="0">
              <a:buNone/>
            </a:pPr>
            <a:r>
              <a:rPr lang="en-IE" dirty="0"/>
              <a:t>An assembly comprising display screen equipment</a:t>
            </a:r>
            <a:endParaRPr lang="en-IE" dirty="0">
              <a:cs typeface="Lucida Sans Unicode"/>
            </a:endParaRPr>
          </a:p>
          <a:p>
            <a:pPr indent="-255905"/>
            <a:endParaRPr lang="en-IE" dirty="0"/>
          </a:p>
          <a:p>
            <a:pPr indent="-255905"/>
            <a:r>
              <a:rPr lang="en-IE" dirty="0"/>
              <a:t>Which may be provided with a keyboard or input device or software, or a combination of the foregoing</a:t>
            </a:r>
            <a:endParaRPr lang="en-IE" dirty="0">
              <a:cs typeface="Lucida Sans Unicode"/>
            </a:endParaRPr>
          </a:p>
        </p:txBody>
      </p:sp>
      <p:sp>
        <p:nvSpPr>
          <p:cNvPr id="3" name="Title 2"/>
          <p:cNvSpPr>
            <a:spLocks noGrp="1"/>
          </p:cNvSpPr>
          <p:nvPr>
            <p:ph type="title"/>
          </p:nvPr>
        </p:nvSpPr>
        <p:spPr/>
        <p:txBody>
          <a:bodyPr/>
          <a:lstStyle/>
          <a:p>
            <a:r>
              <a:rPr lang="en-IE"/>
              <a:t>What is?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work chair and work desk or work surface,</a:t>
            </a:r>
          </a:p>
          <a:p>
            <a:r>
              <a:rPr lang="en-IE" dirty="0"/>
              <a:t>(b) any optional accessories and peripherals, and </a:t>
            </a:r>
          </a:p>
          <a:p>
            <a:r>
              <a:rPr lang="en-IE" dirty="0"/>
              <a:t>(c) the immediate work environment of the display screen equipment</a:t>
            </a:r>
          </a:p>
        </p:txBody>
      </p:sp>
      <p:sp>
        <p:nvSpPr>
          <p:cNvPr id="3" name="Title 2"/>
          <p:cNvSpPr>
            <a:spLocks noGrp="1"/>
          </p:cNvSpPr>
          <p:nvPr>
            <p:ph type="title"/>
          </p:nvPr>
        </p:nvSpPr>
        <p:spPr/>
        <p:txBody>
          <a:bodyPr/>
          <a:lstStyle/>
          <a:p>
            <a:r>
              <a:rPr lang="en-IE"/>
              <a:t>Includes: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anchor="t">
            <a:normAutofit/>
          </a:bodyPr>
          <a:lstStyle/>
          <a:p>
            <a:pPr indent="-255905"/>
            <a:r>
              <a:rPr lang="en-IE"/>
              <a:t>Upper limb Disorders</a:t>
            </a:r>
          </a:p>
          <a:p>
            <a:pPr indent="-255905"/>
            <a:endParaRPr lang="en-IE"/>
          </a:p>
          <a:p>
            <a:pPr indent="-255905"/>
            <a:r>
              <a:rPr lang="en-IE"/>
              <a:t>Fatigue or stress</a:t>
            </a:r>
            <a:endParaRPr lang="en-IE">
              <a:cs typeface="Lucida Sans Unicode"/>
            </a:endParaRPr>
          </a:p>
          <a:p>
            <a:pPr indent="-255905"/>
            <a:endParaRPr lang="en-IE">
              <a:cs typeface="Lucida Sans Unicode"/>
            </a:endParaRPr>
          </a:p>
          <a:p>
            <a:pPr indent="-255905"/>
            <a:r>
              <a:rPr lang="en-IE"/>
              <a:t>Effects on eyes</a:t>
            </a:r>
            <a:endParaRPr lang="en-IE">
              <a:cs typeface="Lucida Sans Unicode"/>
            </a:endParaRPr>
          </a:p>
        </p:txBody>
      </p:sp>
      <p:sp>
        <p:nvSpPr>
          <p:cNvPr id="3" name="Title 2"/>
          <p:cNvSpPr>
            <a:spLocks noGrp="1"/>
          </p:cNvSpPr>
          <p:nvPr>
            <p:ph type="title"/>
          </p:nvPr>
        </p:nvSpPr>
        <p:spPr/>
        <p:txBody>
          <a:bodyPr/>
          <a:lstStyle/>
          <a:p>
            <a:r>
              <a:rPr lang="en-IE"/>
              <a:t>Why?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E" dirty="0"/>
              <a:t>Musculoskeletal disorders arise from the following work related tasks:</a:t>
            </a:r>
          </a:p>
          <a:p>
            <a:pPr marL="109728" indent="0">
              <a:buNone/>
            </a:pPr>
            <a:endParaRPr lang="en-IE" dirty="0"/>
          </a:p>
          <a:p>
            <a:r>
              <a:rPr lang="en-IE" dirty="0"/>
              <a:t>Manual Handling- 33%</a:t>
            </a:r>
          </a:p>
          <a:p>
            <a:r>
              <a:rPr lang="en-IE" dirty="0"/>
              <a:t>Materials manipulation- 31%</a:t>
            </a:r>
          </a:p>
          <a:p>
            <a:r>
              <a:rPr lang="en-IE" dirty="0"/>
              <a:t>Keyboard work- 19%</a:t>
            </a:r>
          </a:p>
        </p:txBody>
      </p:sp>
      <p:sp>
        <p:nvSpPr>
          <p:cNvPr id="3" name="Title 2"/>
          <p:cNvSpPr>
            <a:spLocks noGrp="1"/>
          </p:cNvSpPr>
          <p:nvPr>
            <p:ph type="title"/>
          </p:nvPr>
        </p:nvSpPr>
        <p:spPr/>
        <p:txBody>
          <a:bodyPr/>
          <a:lstStyle/>
          <a:p>
            <a:r>
              <a:rPr lang="en-IE"/>
              <a:t>Statistics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If the employee has no choice but to the use the VDU to carry out his or her work</a:t>
            </a:r>
          </a:p>
          <a:p>
            <a:r>
              <a:rPr lang="en-IE" dirty="0"/>
              <a:t>If the employee normally uses the VDU for continuous periods of more than one hour </a:t>
            </a:r>
          </a:p>
          <a:p>
            <a:r>
              <a:rPr lang="en-IE" dirty="0"/>
              <a:t>If the VDU is generally used by the employee on a daily basis</a:t>
            </a:r>
          </a:p>
        </p:txBody>
      </p:sp>
      <p:sp>
        <p:nvSpPr>
          <p:cNvPr id="3" name="Title 2"/>
          <p:cNvSpPr>
            <a:spLocks noGrp="1"/>
          </p:cNvSpPr>
          <p:nvPr>
            <p:ph type="title"/>
          </p:nvPr>
        </p:nvSpPr>
        <p:spPr/>
        <p:txBody>
          <a:bodyPr/>
          <a:lstStyle/>
          <a:p>
            <a:r>
              <a:rPr lang="en-IE"/>
              <a:t>Who does it apply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IMING" val="|8.6|0.8|1.6|2.2|3|1.3|7.1|1.1|1.7|1.4|3|6.3|5|1.4|2.6"/>
</p:tagLst>
</file>

<file path=ppt/tags/tag21.xml><?xml version="1.0" encoding="utf-8"?>
<p:tagLst xmlns:a="http://schemas.openxmlformats.org/drawingml/2006/main" xmlns:r="http://schemas.openxmlformats.org/officeDocument/2006/relationships" xmlns:p="http://schemas.openxmlformats.org/presentationml/2006/main">
  <p:tag name="TIMING" val="|2.3|0.5|1|2.7|7.4|5.4|10|11.9|28.4|6.8|1.1|1.5|1|1.2|4.7|6.5|5.3"/>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2457</Words>
  <Application>Microsoft Office PowerPoint</Application>
  <PresentationFormat>On-screen Show (4:3)</PresentationFormat>
  <Paragraphs>385</Paragraphs>
  <Slides>35</Slides>
  <Notes>14</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Frutiger</vt:lpstr>
      <vt:lpstr>Goudy</vt:lpstr>
      <vt:lpstr>Arial</vt:lpstr>
      <vt:lpstr>Calibri</vt:lpstr>
      <vt:lpstr>Calibri Light</vt:lpstr>
      <vt:lpstr>Lucida Sans Unicode</vt:lpstr>
      <vt:lpstr>Symbol</vt:lpstr>
      <vt:lpstr>Times New Roman</vt:lpstr>
      <vt:lpstr>Verdana</vt:lpstr>
      <vt:lpstr>Wingdings</vt:lpstr>
      <vt:lpstr>Wingdings 2</vt:lpstr>
      <vt:lpstr>Wingdings 3</vt:lpstr>
      <vt:lpstr>Concourse</vt:lpstr>
      <vt:lpstr>Office Theme</vt:lpstr>
      <vt:lpstr>VDU/DSE Assessor course</vt:lpstr>
      <vt:lpstr>Course Aim</vt:lpstr>
      <vt:lpstr>Road map</vt:lpstr>
      <vt:lpstr>Unit 1 Legislation</vt:lpstr>
      <vt:lpstr>What is?</vt:lpstr>
      <vt:lpstr>Includes:</vt:lpstr>
      <vt:lpstr>Why?</vt:lpstr>
      <vt:lpstr>Statistics</vt:lpstr>
      <vt:lpstr>Who does it apply to?</vt:lpstr>
      <vt:lpstr>Regulation 71: Non applicable equipment</vt:lpstr>
      <vt:lpstr>Laptops</vt:lpstr>
      <vt:lpstr>When?</vt:lpstr>
      <vt:lpstr>Display Screen Equipment Regulations 2007</vt:lpstr>
      <vt:lpstr>Regulation 72: Duties of employer</vt:lpstr>
      <vt:lpstr>Minimum requirements</vt:lpstr>
      <vt:lpstr>Keyboard</vt:lpstr>
      <vt:lpstr>Work desk or work surface</vt:lpstr>
      <vt:lpstr>Work chair</vt:lpstr>
      <vt:lpstr>Environment</vt:lpstr>
      <vt:lpstr>Employee/ computer interface</vt:lpstr>
      <vt:lpstr>Case Law</vt:lpstr>
      <vt:lpstr>Recap- Questions &amp; Answers!</vt:lpstr>
      <vt:lpstr>Unit 3 Posture</vt:lpstr>
      <vt:lpstr>Good Posture</vt:lpstr>
      <vt:lpstr>Posture</vt:lpstr>
      <vt:lpstr>Postural Muscles</vt:lpstr>
      <vt:lpstr>Tendons</vt:lpstr>
      <vt:lpstr>Other effects</vt:lpstr>
      <vt:lpstr>Recap- Questions &amp; answers</vt:lpstr>
      <vt:lpstr>Unit 3 Ergonomics &amp; DSE Assessment Objectives</vt:lpstr>
      <vt:lpstr>Explanations</vt:lpstr>
      <vt:lpstr>Ergonomics</vt:lpstr>
      <vt:lpstr>How?</vt:lpstr>
      <vt:lpstr>Case Study</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FETAC Level 6 Manual Handling Instructor Course</dc:title>
  <dc:creator>Sean</dc:creator>
  <cp:lastModifiedBy>Sean Kelleher</cp:lastModifiedBy>
  <cp:revision>3</cp:revision>
  <cp:lastPrinted>2015-06-17T20:52:02Z</cp:lastPrinted>
  <dcterms:created xsi:type="dcterms:W3CDTF">2012-02-21T17:18:24Z</dcterms:created>
  <dcterms:modified xsi:type="dcterms:W3CDTF">2025-07-28T12:22:05Z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8D3A9663-1D61-419C-A211-D13B2FD5985C</vt:lpwstr>
  </property>
  <property fmtid="{D5CDD505-2E9C-101B-9397-08002B2CF9AE}" pid="3" name="ArticulatePath">
    <vt:lpwstr>https://d.docs.live.net/17a24dc8bb8dc661/Course resources/DSE/DSE VDU Assessor course</vt:lpwstr>
  </property>
</Properties>
</file>