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notesSlides/notesSlide9.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ppt/notesSlides/notesSlide10.xml" ContentType="application/vnd.openxmlformats-officedocument.presentationml.notesSlide+xml"/>
  <Override PartName="/ppt/tags/tag14.xml" ContentType="application/vnd.openxmlformats-officedocument.presentationml.tags+xml"/>
  <Override PartName="/ppt/notesSlides/notesSlide11.xml" ContentType="application/vnd.openxmlformats-officedocument.presentationml.notesSlide+xml"/>
  <Override PartName="/ppt/tags/tag15.xml" ContentType="application/vnd.openxmlformats-officedocument.presentationml.tags+xml"/>
  <Override PartName="/ppt/notesSlides/notesSlide12.xml" ContentType="application/vnd.openxmlformats-officedocument.presentationml.notesSlide+xml"/>
  <Override PartName="/ppt/tags/tag16.xml" ContentType="application/vnd.openxmlformats-officedocument.presentationml.tags+xml"/>
  <Override PartName="/ppt/notesSlides/notesSlide13.xml" ContentType="application/vnd.openxmlformats-officedocument.presentationml.notesSlide+xml"/>
  <Override PartName="/ppt/tags/tag17.xml" ContentType="application/vnd.openxmlformats-officedocument.presentationml.tags+xml"/>
  <Override PartName="/ppt/notesSlides/notesSlide14.xml" ContentType="application/vnd.openxmlformats-officedocument.presentationml.notesSlide+xml"/>
  <Override PartName="/ppt/tags/tag18.xml" ContentType="application/vnd.openxmlformats-officedocument.presentationml.tags+xml"/>
  <Override PartName="/ppt/notesSlides/notesSlide15.xml" ContentType="application/vnd.openxmlformats-officedocument.presentationml.notesSlide+xml"/>
  <Override PartName="/ppt/tags/tag19.xml" ContentType="application/vnd.openxmlformats-officedocument.presentationml.tags+xml"/>
  <Override PartName="/ppt/tags/tag20.xml" ContentType="application/vnd.openxmlformats-officedocument.presentationml.tags+xml"/>
  <Override PartName="/ppt/notesSlides/notesSlide16.xml" ContentType="application/vnd.openxmlformats-officedocument.presentationml.notesSlide+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notesSlides/notesSlide17.xml" ContentType="application/vnd.openxmlformats-officedocument.presentationml.notesSlide+xml"/>
  <Override PartName="/ppt/tags/tag24.xml" ContentType="application/vnd.openxmlformats-officedocument.presentationml.tags+xml"/>
  <Override PartName="/ppt/tags/tag25.xml" ContentType="application/vnd.openxmlformats-officedocument.presentationml.tags+xml"/>
  <Override PartName="/ppt/notesSlides/notesSlide18.xml" ContentType="application/vnd.openxmlformats-officedocument.presentationml.notesSlide+xml"/>
  <Override PartName="/ppt/tags/tag26.xml" ContentType="application/vnd.openxmlformats-officedocument.presentationml.tags+xml"/>
  <Override PartName="/ppt/tags/tag27.xml" ContentType="application/vnd.openxmlformats-officedocument.presentationml.tags+xml"/>
  <Override PartName="/ppt/notesSlides/notesSlide19.xml" ContentType="application/vnd.openxmlformats-officedocument.presentationml.notesSlide+xml"/>
  <Override PartName="/ppt/tags/tag28.xml" ContentType="application/vnd.openxmlformats-officedocument.presentationml.tags+xml"/>
  <Override PartName="/ppt/notesSlides/notesSlide20.xml" ContentType="application/vnd.openxmlformats-officedocument.presentationml.notesSlide+xml"/>
  <Override PartName="/ppt/tags/tag29.xml" ContentType="application/vnd.openxmlformats-officedocument.presentationml.tags+xml"/>
  <Override PartName="/ppt/notesSlides/notesSlide21.xml" ContentType="application/vnd.openxmlformats-officedocument.presentationml.notesSlide+xml"/>
  <Override PartName="/ppt/tags/tag30.xml" ContentType="application/vnd.openxmlformats-officedocument.presentationml.tags+xml"/>
  <Override PartName="/ppt/notesSlides/notesSlide22.xml" ContentType="application/vnd.openxmlformats-officedocument.presentationml.notesSlide+xml"/>
  <Override PartName="/ppt/tags/tag31.xml" ContentType="application/vnd.openxmlformats-officedocument.presentationml.tags+xml"/>
  <Override PartName="/ppt/notesSlides/notesSlide23.xml" ContentType="application/vnd.openxmlformats-officedocument.presentationml.notesSlide+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notesSlides/notesSlide24.xml" ContentType="application/vnd.openxmlformats-officedocument.presentationml.notesSlide+xml"/>
  <Override PartName="/ppt/tags/tag36.xml" ContentType="application/vnd.openxmlformats-officedocument.presentationml.tags+xml"/>
  <Override PartName="/ppt/tags/tag37.xml" ContentType="application/vnd.openxmlformats-officedocument.presentationml.tags+xml"/>
  <Override PartName="/ppt/notesSlides/notesSlide25.xml" ContentType="application/vnd.openxmlformats-officedocument.presentationml.notesSlide+xml"/>
  <Override PartName="/ppt/tags/tag38.xml" ContentType="application/vnd.openxmlformats-officedocument.presentationml.tags+xml"/>
  <Override PartName="/ppt/notesSlides/notesSlide26.xml" ContentType="application/vnd.openxmlformats-officedocument.presentationml.notesSlide+xml"/>
  <Override PartName="/ppt/tags/tag39.xml" ContentType="application/vnd.openxmlformats-officedocument.presentationml.tags+xml"/>
  <Override PartName="/ppt/notesSlides/notesSlide27.xml" ContentType="application/vnd.openxmlformats-officedocument.presentationml.notesSlide+xml"/>
  <Override PartName="/ppt/tags/tag40.xml" ContentType="application/vnd.openxmlformats-officedocument.presentationml.tags+xml"/>
  <Override PartName="/ppt/notesSlides/notesSlide28.xml" ContentType="application/vnd.openxmlformats-officedocument.presentationml.notesSlide+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notesSlides/notesSlide29.xml" ContentType="application/vnd.openxmlformats-officedocument.presentationml.notesSlide+xml"/>
  <Override PartName="/ppt/tags/tag46.xml" ContentType="application/vnd.openxmlformats-officedocument.presentationml.tags+xml"/>
  <Override PartName="/ppt/tags/tag47.xml" ContentType="application/vnd.openxmlformats-officedocument.presentationml.tags+xml"/>
  <Override PartName="/ppt/notesSlides/notesSlide3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48.xml" ContentType="application/vnd.openxmlformats-officedocument.presentationml.tags+xml"/>
  <Override PartName="/ppt/notesSlides/notesSlide3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49.xml" ContentType="application/vnd.openxmlformats-officedocument.presentationml.tags+xml"/>
  <Override PartName="/ppt/notesSlides/notesSlide3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ags/tag50.xml" ContentType="application/vnd.openxmlformats-officedocument.presentationml.tags+xml"/>
  <Override PartName="/ppt/notesSlides/notesSlide3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notesSlides/notesSlide34.xml" ContentType="application/vnd.openxmlformats-officedocument.presentationml.notesSlide+xml"/>
  <Override PartName="/ppt/tags/tag57.xml" ContentType="application/vnd.openxmlformats-officedocument.presentationml.tags+xml"/>
  <Override PartName="/ppt/notesSlides/notesSlide35.xml" ContentType="application/vnd.openxmlformats-officedocument.presentationml.notesSlide+xml"/>
  <Override PartName="/ppt/tags/tag58.xml" ContentType="application/vnd.openxmlformats-officedocument.presentationml.tags+xml"/>
  <Override PartName="/ppt/notesSlides/notesSlide36.xml" ContentType="application/vnd.openxmlformats-officedocument.presentationml.notesSlide+xml"/>
  <Override PartName="/ppt/tags/tag59.xml" ContentType="application/vnd.openxmlformats-officedocument.presentationml.tags+xml"/>
  <Override PartName="/ppt/notesSlides/notesSlide37.xml" ContentType="application/vnd.openxmlformats-officedocument.presentationml.notesSlide+xml"/>
  <Override PartName="/ppt/tags/tag60.xml" ContentType="application/vnd.openxmlformats-officedocument.presentationml.tags+xml"/>
  <Override PartName="/ppt/notesSlides/notesSlide38.xml" ContentType="application/vnd.openxmlformats-officedocument.presentationml.notesSlide+xml"/>
  <Override PartName="/ppt/tags/tag61.xml" ContentType="application/vnd.openxmlformats-officedocument.presentationml.tags+xml"/>
  <Override PartName="/ppt/notesSlides/notesSlide39.xml" ContentType="application/vnd.openxmlformats-officedocument.presentationml.notesSlide+xml"/>
  <Override PartName="/ppt/tags/tag62.xml" ContentType="application/vnd.openxmlformats-officedocument.presentationml.tags+xml"/>
  <Override PartName="/ppt/notesSlides/notesSlide40.xml" ContentType="application/vnd.openxmlformats-officedocument.presentationml.notesSlide+xml"/>
  <Override PartName="/ppt/tags/tag63.xml" ContentType="application/vnd.openxmlformats-officedocument.presentationml.tags+xml"/>
  <Override PartName="/ppt/notesSlides/notesSlide41.xml" ContentType="application/vnd.openxmlformats-officedocument.presentationml.notesSlide+xml"/>
  <Override PartName="/ppt/tags/tag64.xml" ContentType="application/vnd.openxmlformats-officedocument.presentationml.tags+xml"/>
  <Override PartName="/ppt/tags/tag65.xml" ContentType="application/vnd.openxmlformats-officedocument.presentationml.tags+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48" r:id="rId2"/>
  </p:sldMasterIdLst>
  <p:notesMasterIdLst>
    <p:notesMasterId r:id="rId67"/>
  </p:notesMasterIdLst>
  <p:sldIdLst>
    <p:sldId id="1658" r:id="rId3"/>
    <p:sldId id="538" r:id="rId4"/>
    <p:sldId id="1659" r:id="rId5"/>
    <p:sldId id="658" r:id="rId6"/>
    <p:sldId id="279" r:id="rId7"/>
    <p:sldId id="1654" r:id="rId8"/>
    <p:sldId id="1643" r:id="rId9"/>
    <p:sldId id="1655" r:id="rId10"/>
    <p:sldId id="1676" r:id="rId11"/>
    <p:sldId id="1664" r:id="rId12"/>
    <p:sldId id="1662" r:id="rId13"/>
    <p:sldId id="1663" r:id="rId14"/>
    <p:sldId id="1660" r:id="rId15"/>
    <p:sldId id="1661" r:id="rId16"/>
    <p:sldId id="1639" r:id="rId17"/>
    <p:sldId id="648" r:id="rId18"/>
    <p:sldId id="744" r:id="rId19"/>
    <p:sldId id="1677" r:id="rId20"/>
    <p:sldId id="751" r:id="rId21"/>
    <p:sldId id="1665" r:id="rId22"/>
    <p:sldId id="1551" r:id="rId23"/>
    <p:sldId id="1667" r:id="rId24"/>
    <p:sldId id="258" r:id="rId25"/>
    <p:sldId id="649" r:id="rId26"/>
    <p:sldId id="270" r:id="rId27"/>
    <p:sldId id="273" r:id="rId28"/>
    <p:sldId id="289" r:id="rId29"/>
    <p:sldId id="379" r:id="rId30"/>
    <p:sldId id="368" r:id="rId31"/>
    <p:sldId id="663" r:id="rId32"/>
    <p:sldId id="1678" r:id="rId33"/>
    <p:sldId id="1670" r:id="rId34"/>
    <p:sldId id="1666" r:id="rId35"/>
    <p:sldId id="1668" r:id="rId36"/>
    <p:sldId id="1669" r:id="rId37"/>
    <p:sldId id="298" r:id="rId38"/>
    <p:sldId id="288" r:id="rId39"/>
    <p:sldId id="689" r:id="rId40"/>
    <p:sldId id="302" r:id="rId41"/>
    <p:sldId id="1675" r:id="rId42"/>
    <p:sldId id="262" r:id="rId43"/>
    <p:sldId id="1671" r:id="rId44"/>
    <p:sldId id="1679" r:id="rId45"/>
    <p:sldId id="1672" r:id="rId46"/>
    <p:sldId id="1649" r:id="rId47"/>
    <p:sldId id="1683" r:id="rId48"/>
    <p:sldId id="315" r:id="rId49"/>
    <p:sldId id="366" r:id="rId50"/>
    <p:sldId id="367" r:id="rId51"/>
    <p:sldId id="1674" r:id="rId52"/>
    <p:sldId id="1673" r:id="rId53"/>
    <p:sldId id="1682" r:id="rId54"/>
    <p:sldId id="1680" r:id="rId55"/>
    <p:sldId id="1684" r:id="rId56"/>
    <p:sldId id="699" r:id="rId57"/>
    <p:sldId id="1572" r:id="rId58"/>
    <p:sldId id="700" r:id="rId59"/>
    <p:sldId id="701" r:id="rId60"/>
    <p:sldId id="702" r:id="rId61"/>
    <p:sldId id="703" r:id="rId62"/>
    <p:sldId id="704" r:id="rId63"/>
    <p:sldId id="734" r:id="rId64"/>
    <p:sldId id="1122" r:id="rId65"/>
    <p:sldId id="1116" r:id="rId66"/>
  </p:sldIdLst>
  <p:sldSz cx="12192000" cy="6858000"/>
  <p:notesSz cx="6858000" cy="9144000"/>
  <p:custDataLst>
    <p:tags r:id="rId68"/>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varScale="1">
        <p:scale>
          <a:sx n="66" d="100"/>
          <a:sy n="66" d="100"/>
        </p:scale>
        <p:origin x="0" y="0"/>
      </p:cViewPr>
      <p:guideLst/>
    </p:cSldViewPr>
  </p:slide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tags" Target="tags/tag1.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notesMaster" Target="notesMasters/notesMaster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microsoft.com/office/2016/11/relationships/changesInfo" Target="changesInfos/changesInfo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 Type="http://schemas.openxmlformats.org/officeDocument/2006/relationships/slide" Target="slides/slide5.xml"/><Relationship Id="rId71"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ean Kelleher" userId="17a24dc8bb8dc661" providerId="LiveId" clId="{40B25249-38AA-4173-A26D-13F6FF197C60}"/>
    <pc:docChg chg="custSel modSld replTag delTag">
      <pc:chgData name="Sean Kelleher" userId="17a24dc8bb8dc661" providerId="LiveId" clId="{40B25249-38AA-4173-A26D-13F6FF197C60}" dt="2023-08-18T10:26:53.577" v="9"/>
      <pc:docMkLst>
        <pc:docMk/>
      </pc:docMkLst>
      <pc:sldChg chg="replTag delTag">
        <pc:chgData name="Sean Kelleher" userId="17a24dc8bb8dc661" providerId="LiveId" clId="{40B25249-38AA-4173-A26D-13F6FF197C60}" dt="2023-08-18T08:07:34.867" v="7"/>
        <pc:sldMkLst>
          <pc:docMk/>
          <pc:sldMk cId="441376371" sldId="1658"/>
        </pc:sldMkLst>
      </pc:sldChg>
      <pc:sldChg chg="replTag delTag">
        <pc:chgData name="Sean Kelleher" userId="17a24dc8bb8dc661" providerId="LiveId" clId="{40B25249-38AA-4173-A26D-13F6FF197C60}" dt="2023-08-18T10:26:53.577" v="9"/>
        <pc:sldMkLst>
          <pc:docMk/>
          <pc:sldMk cId="1153887594" sldId="1682"/>
        </pc:sldMkLst>
      </pc:sldChg>
    </pc:docChg>
  </pc:docChgLst>
  <pc:docChgLst>
    <pc:chgData name="Sean Kelleher" userId="17a24dc8bb8dc661" providerId="LiveId" clId="{DFEBEB28-89C2-4CD1-83A6-94988F510ED0}"/>
    <pc:docChg chg="modSld">
      <pc:chgData name="Sean Kelleher" userId="17a24dc8bb8dc661" providerId="LiveId" clId="{DFEBEB28-89C2-4CD1-83A6-94988F510ED0}" dt="2024-03-05T15:48:15.285" v="0" actId="1076"/>
      <pc:docMkLst>
        <pc:docMk/>
      </pc:docMkLst>
      <pc:sldChg chg="modSp mod">
        <pc:chgData name="Sean Kelleher" userId="17a24dc8bb8dc661" providerId="LiveId" clId="{DFEBEB28-89C2-4CD1-83A6-94988F510ED0}" dt="2024-03-05T15:48:15.285" v="0" actId="1076"/>
        <pc:sldMkLst>
          <pc:docMk/>
          <pc:sldMk cId="2821923262" sldId="1551"/>
        </pc:sldMkLst>
        <pc:picChg chg="mod">
          <ac:chgData name="Sean Kelleher" userId="17a24dc8bb8dc661" providerId="LiveId" clId="{DFEBEB28-89C2-4CD1-83A6-94988F510ED0}" dt="2024-03-05T15:48:15.285" v="0" actId="1076"/>
          <ac:picMkLst>
            <pc:docMk/>
            <pc:sldMk cId="2821923262" sldId="1551"/>
            <ac:picMk id="4" creationId="{70F92C3D-C91F-40F0-9E8A-763887E13FC2}"/>
          </ac:picMkLst>
        </pc:picChg>
      </pc:sldChg>
    </pc:docChg>
  </pc:docChgLst>
  <pc:docChgLst>
    <pc:chgData name="Clodagh Hegarty" userId="2262022ed377dee6" providerId="Windows Live" clId="Web-{6457FB24-960F-4F1A-9F02-1CC80323135A}"/>
    <pc:docChg chg="addSld modSld">
      <pc:chgData name="Clodagh Hegarty" userId="2262022ed377dee6" providerId="Windows Live" clId="Web-{6457FB24-960F-4F1A-9F02-1CC80323135A}" dt="2022-10-26T15:29:26.797" v="8"/>
      <pc:docMkLst>
        <pc:docMk/>
      </pc:docMkLst>
      <pc:sldChg chg="modSp">
        <pc:chgData name="Clodagh Hegarty" userId="2262022ed377dee6" providerId="Windows Live" clId="Web-{6457FB24-960F-4F1A-9F02-1CC80323135A}" dt="2022-10-26T15:27:53.010" v="0" actId="20577"/>
        <pc:sldMkLst>
          <pc:docMk/>
          <pc:sldMk cId="441376371" sldId="1658"/>
        </pc:sldMkLst>
        <pc:spChg chg="mod">
          <ac:chgData name="Clodagh Hegarty" userId="2262022ed377dee6" providerId="Windows Live" clId="Web-{6457FB24-960F-4F1A-9F02-1CC80323135A}" dt="2022-10-26T15:27:53.010" v="0" actId="20577"/>
          <ac:spMkLst>
            <pc:docMk/>
            <pc:sldMk cId="441376371" sldId="1658"/>
            <ac:spMk id="3" creationId="{856FAD63-6BBB-493D-BBE3-0B6D5501FE12}"/>
          </ac:spMkLst>
        </pc:spChg>
      </pc:sldChg>
      <pc:sldChg chg="modSp">
        <pc:chgData name="Clodagh Hegarty" userId="2262022ed377dee6" providerId="Windows Live" clId="Web-{6457FB24-960F-4F1A-9F02-1CC80323135A}" dt="2022-10-26T15:28:01.541" v="1" actId="20577"/>
        <pc:sldMkLst>
          <pc:docMk/>
          <pc:sldMk cId="558518366" sldId="1662"/>
        </pc:sldMkLst>
        <pc:spChg chg="mod">
          <ac:chgData name="Clodagh Hegarty" userId="2262022ed377dee6" providerId="Windows Live" clId="Web-{6457FB24-960F-4F1A-9F02-1CC80323135A}" dt="2022-10-26T15:28:01.541" v="1" actId="20577"/>
          <ac:spMkLst>
            <pc:docMk/>
            <pc:sldMk cId="558518366" sldId="1662"/>
            <ac:spMk id="3" creationId="{856FAD63-6BBB-493D-BBE3-0B6D5501FE12}"/>
          </ac:spMkLst>
        </pc:spChg>
      </pc:sldChg>
      <pc:sldChg chg="modSp">
        <pc:chgData name="Clodagh Hegarty" userId="2262022ed377dee6" providerId="Windows Live" clId="Web-{6457FB24-960F-4F1A-9F02-1CC80323135A}" dt="2022-10-26T15:28:13.886" v="3" actId="20577"/>
        <pc:sldMkLst>
          <pc:docMk/>
          <pc:sldMk cId="2045140711" sldId="1665"/>
        </pc:sldMkLst>
        <pc:spChg chg="mod">
          <ac:chgData name="Clodagh Hegarty" userId="2262022ed377dee6" providerId="Windows Live" clId="Web-{6457FB24-960F-4F1A-9F02-1CC80323135A}" dt="2022-10-26T15:28:13.886" v="3" actId="20577"/>
          <ac:spMkLst>
            <pc:docMk/>
            <pc:sldMk cId="2045140711" sldId="1665"/>
            <ac:spMk id="3" creationId="{856FAD63-6BBB-493D-BBE3-0B6D5501FE12}"/>
          </ac:spMkLst>
        </pc:spChg>
      </pc:sldChg>
      <pc:sldChg chg="modSp">
        <pc:chgData name="Clodagh Hegarty" userId="2262022ed377dee6" providerId="Windows Live" clId="Web-{6457FB24-960F-4F1A-9F02-1CC80323135A}" dt="2022-10-26T15:28:22.621" v="5" actId="20577"/>
        <pc:sldMkLst>
          <pc:docMk/>
          <pc:sldMk cId="758046774" sldId="1666"/>
        </pc:sldMkLst>
        <pc:spChg chg="mod">
          <ac:chgData name="Clodagh Hegarty" userId="2262022ed377dee6" providerId="Windows Live" clId="Web-{6457FB24-960F-4F1A-9F02-1CC80323135A}" dt="2022-10-26T15:28:22.621" v="5" actId="20577"/>
          <ac:spMkLst>
            <pc:docMk/>
            <pc:sldMk cId="758046774" sldId="1666"/>
            <ac:spMk id="3" creationId="{856FAD63-6BBB-493D-BBE3-0B6D5501FE12}"/>
          </ac:spMkLst>
        </pc:spChg>
      </pc:sldChg>
      <pc:sldChg chg="modSp">
        <pc:chgData name="Clodagh Hegarty" userId="2262022ed377dee6" providerId="Windows Live" clId="Web-{6457FB24-960F-4F1A-9F02-1CC80323135A}" dt="2022-10-26T15:28:52.373" v="7" actId="20577"/>
        <pc:sldMkLst>
          <pc:docMk/>
          <pc:sldMk cId="3480189274" sldId="1671"/>
        </pc:sldMkLst>
        <pc:spChg chg="mod">
          <ac:chgData name="Clodagh Hegarty" userId="2262022ed377dee6" providerId="Windows Live" clId="Web-{6457FB24-960F-4F1A-9F02-1CC80323135A}" dt="2022-10-26T15:28:52.373" v="7" actId="20577"/>
          <ac:spMkLst>
            <pc:docMk/>
            <pc:sldMk cId="3480189274" sldId="1671"/>
            <ac:spMk id="3" creationId="{856FAD63-6BBB-493D-BBE3-0B6D5501FE12}"/>
          </ac:spMkLst>
        </pc:spChg>
      </pc:sldChg>
      <pc:sldChg chg="add replId">
        <pc:chgData name="Clodagh Hegarty" userId="2262022ed377dee6" providerId="Windows Live" clId="Web-{6457FB24-960F-4F1A-9F02-1CC80323135A}" dt="2022-10-26T15:29:26.797" v="8"/>
        <pc:sldMkLst>
          <pc:docMk/>
          <pc:sldMk cId="1153887594" sldId="1682"/>
        </pc:sldMkLst>
      </pc:sldChg>
    </pc:docChg>
  </pc:docChgLst>
  <pc:docChgLst>
    <pc:chgData name="Sean Kelleher" userId="17a24dc8bb8dc661" providerId="LiveId" clId="{9C0E6E8E-F011-41BD-AFDA-30CACC17C4EB}"/>
    <pc:docChg chg="custSel modSld sldOrd replTag delTag">
      <pc:chgData name="Sean Kelleher" userId="17a24dc8bb8dc661" providerId="LiveId" clId="{9C0E6E8E-F011-41BD-AFDA-30CACC17C4EB}" dt="2024-10-11T09:53:21.847" v="113"/>
      <pc:docMkLst>
        <pc:docMk/>
      </pc:docMkLst>
      <pc:sldChg chg="modSp mod replTag delTag">
        <pc:chgData name="Sean Kelleher" userId="17a24dc8bb8dc661" providerId="LiveId" clId="{9C0E6E8E-F011-41BD-AFDA-30CACC17C4EB}" dt="2024-03-06T11:33:50.810" v="79" actId="1076"/>
        <pc:sldMkLst>
          <pc:docMk/>
          <pc:sldMk cId="1006900274" sldId="538"/>
        </pc:sldMkLst>
        <pc:spChg chg="mod">
          <ac:chgData name="Sean Kelleher" userId="17a24dc8bb8dc661" providerId="LiveId" clId="{9C0E6E8E-F011-41BD-AFDA-30CACC17C4EB}" dt="2024-03-06T11:33:50.810" v="79" actId="1076"/>
          <ac:spMkLst>
            <pc:docMk/>
            <pc:sldMk cId="1006900274" sldId="538"/>
            <ac:spMk id="5" creationId="{8CE3A00B-04F9-C4BD-28D2-7A57D50BE131}"/>
          </ac:spMkLst>
        </pc:spChg>
      </pc:sldChg>
      <pc:sldChg chg="delSp mod delAnim replTag delTag">
        <pc:chgData name="Sean Kelleher" userId="17a24dc8bb8dc661" providerId="LiveId" clId="{9C0E6E8E-F011-41BD-AFDA-30CACC17C4EB}" dt="2024-02-15T13:48:52.580" v="16" actId="478"/>
        <pc:sldMkLst>
          <pc:docMk/>
          <pc:sldMk cId="0" sldId="689"/>
        </pc:sldMkLst>
        <pc:picChg chg="del">
          <ac:chgData name="Sean Kelleher" userId="17a24dc8bb8dc661" providerId="LiveId" clId="{9C0E6E8E-F011-41BD-AFDA-30CACC17C4EB}" dt="2024-02-15T13:48:52.580" v="16" actId="478"/>
          <ac:picMkLst>
            <pc:docMk/>
            <pc:sldMk cId="0" sldId="689"/>
            <ac:picMk id="6" creationId="{41A139E5-4538-4AD4-B7B4-09F8F1A0F2D9}"/>
          </ac:picMkLst>
        </pc:picChg>
      </pc:sldChg>
      <pc:sldChg chg="ord replTag delTag">
        <pc:chgData name="Sean Kelleher" userId="17a24dc8bb8dc661" providerId="LiveId" clId="{9C0E6E8E-F011-41BD-AFDA-30CACC17C4EB}" dt="2024-03-01T16:33:15.705" v="32"/>
        <pc:sldMkLst>
          <pc:docMk/>
          <pc:sldMk cId="0" sldId="699"/>
        </pc:sldMkLst>
      </pc:sldChg>
      <pc:sldChg chg="modSp modAnim replTag delTag">
        <pc:chgData name="Sean Kelleher" userId="17a24dc8bb8dc661" providerId="LiveId" clId="{9C0E6E8E-F011-41BD-AFDA-30CACC17C4EB}" dt="2024-10-11T09:53:21.847" v="113"/>
        <pc:sldMkLst>
          <pc:docMk/>
          <pc:sldMk cId="1454569056" sldId="1116"/>
        </pc:sldMkLst>
        <pc:spChg chg="mod">
          <ac:chgData name="Sean Kelleher" userId="17a24dc8bb8dc661" providerId="LiveId" clId="{9C0E6E8E-F011-41BD-AFDA-30CACC17C4EB}" dt="2024-03-01T16:34:08.690" v="66" actId="20577"/>
          <ac:spMkLst>
            <pc:docMk/>
            <pc:sldMk cId="1454569056" sldId="1116"/>
            <ac:spMk id="3" creationId="{E853927E-810D-752F-415E-7D31185882FD}"/>
          </ac:spMkLst>
        </pc:spChg>
      </pc:sldChg>
      <pc:sldChg chg="ord replTag delTag">
        <pc:chgData name="Sean Kelleher" userId="17a24dc8bb8dc661" providerId="LiveId" clId="{9C0E6E8E-F011-41BD-AFDA-30CACC17C4EB}" dt="2024-03-01T16:33:15.705" v="32"/>
        <pc:sldMkLst>
          <pc:docMk/>
          <pc:sldMk cId="1887402810" sldId="1572"/>
        </pc:sldMkLst>
      </pc:sldChg>
      <pc:sldChg chg="replTag delTag">
        <pc:chgData name="Sean Kelleher" userId="17a24dc8bb8dc661" providerId="LiveId" clId="{9C0E6E8E-F011-41BD-AFDA-30CACC17C4EB}" dt="2024-05-27T15:34:03.398" v="97"/>
        <pc:sldMkLst>
          <pc:docMk/>
          <pc:sldMk cId="3836383758" sldId="1639"/>
        </pc:sldMkLst>
      </pc:sldChg>
      <pc:sldChg chg="modSp mod replTag delTag">
        <pc:chgData name="Sean Kelleher" userId="17a24dc8bb8dc661" providerId="LiveId" clId="{9C0E6E8E-F011-41BD-AFDA-30CACC17C4EB}" dt="2024-03-01T16:33:30.076" v="41"/>
        <pc:sldMkLst>
          <pc:docMk/>
          <pc:sldMk cId="4284562849" sldId="1649"/>
        </pc:sldMkLst>
        <pc:spChg chg="mod">
          <ac:chgData name="Sean Kelleher" userId="17a24dc8bb8dc661" providerId="LiveId" clId="{9C0E6E8E-F011-41BD-AFDA-30CACC17C4EB}" dt="2024-03-01T16:33:28.165" v="39" actId="21"/>
          <ac:spMkLst>
            <pc:docMk/>
            <pc:sldMk cId="4284562849" sldId="1649"/>
            <ac:spMk id="3" creationId="{25AE2114-1B1F-02F3-C97D-1F93B28CAED7}"/>
          </ac:spMkLst>
        </pc:spChg>
      </pc:sldChg>
      <pc:sldChg chg="replTag delTag">
        <pc:chgData name="Sean Kelleher" userId="17a24dc8bb8dc661" providerId="LiveId" clId="{9C0E6E8E-F011-41BD-AFDA-30CACC17C4EB}" dt="2024-10-11T08:24:56.528" v="109"/>
        <pc:sldMkLst>
          <pc:docMk/>
          <pc:sldMk cId="441376371" sldId="1658"/>
        </pc:sldMkLst>
      </pc:sldChg>
      <pc:sldChg chg="modSp mod replTag delTag">
        <pc:chgData name="Sean Kelleher" userId="17a24dc8bb8dc661" providerId="LiveId" clId="{9C0E6E8E-F011-41BD-AFDA-30CACC17C4EB}" dt="2024-03-01T16:33:54.404" v="58"/>
        <pc:sldMkLst>
          <pc:docMk/>
          <pc:sldMk cId="1311779592" sldId="1673"/>
        </pc:sldMkLst>
        <pc:spChg chg="mod">
          <ac:chgData name="Sean Kelleher" userId="17a24dc8bb8dc661" providerId="LiveId" clId="{9C0E6E8E-F011-41BD-AFDA-30CACC17C4EB}" dt="2024-03-01T16:33:52.434" v="56" actId="21"/>
          <ac:spMkLst>
            <pc:docMk/>
            <pc:sldMk cId="1311779592" sldId="1673"/>
            <ac:spMk id="3" creationId="{E853927E-810D-752F-415E-7D31185882FD}"/>
          </ac:spMkLst>
        </pc:spChg>
      </pc:sldChg>
      <pc:sldChg chg="modSp modAnim replTag delTag">
        <pc:chgData name="Sean Kelleher" userId="17a24dc8bb8dc661" providerId="LiveId" clId="{9C0E6E8E-F011-41BD-AFDA-30CACC17C4EB}" dt="2024-03-01T16:33:41.121" v="51"/>
        <pc:sldMkLst>
          <pc:docMk/>
          <pc:sldMk cId="2512050589" sldId="1684"/>
        </pc:sldMkLst>
        <pc:spChg chg="mod">
          <ac:chgData name="Sean Kelleher" userId="17a24dc8bb8dc661" providerId="LiveId" clId="{9C0E6E8E-F011-41BD-AFDA-30CACC17C4EB}" dt="2024-03-01T16:33:38.777" v="49" actId="20577"/>
          <ac:spMkLst>
            <pc:docMk/>
            <pc:sldMk cId="2512050589" sldId="1684"/>
            <ac:spMk id="3" creationId="{25AE2114-1B1F-02F3-C97D-1F93B28CAED7}"/>
          </ac:spMkLst>
        </pc:spChg>
      </pc:sldChg>
    </pc:docChg>
  </pc:docChgLst>
  <pc:docChgLst>
    <pc:chgData name="Sean Kelleher" userId="17a24dc8bb8dc661" providerId="Windows Live" clId="Web-{6EB9AE20-11D4-44F0-AA7A-EEC4F8278C24}"/>
    <pc:docChg chg="modSld">
      <pc:chgData name="Sean Kelleher" userId="17a24dc8bb8dc661" providerId="Windows Live" clId="Web-{6EB9AE20-11D4-44F0-AA7A-EEC4F8278C24}" dt="2023-12-14T10:49:59.473" v="3" actId="1076"/>
      <pc:docMkLst>
        <pc:docMk/>
      </pc:docMkLst>
      <pc:sldChg chg="modSp">
        <pc:chgData name="Sean Kelleher" userId="17a24dc8bb8dc661" providerId="Windows Live" clId="Web-{6EB9AE20-11D4-44F0-AA7A-EEC4F8278C24}" dt="2023-12-14T10:48:05.688" v="0" actId="20577"/>
        <pc:sldMkLst>
          <pc:docMk/>
          <pc:sldMk cId="1592459828" sldId="366"/>
        </pc:sldMkLst>
        <pc:spChg chg="mod">
          <ac:chgData name="Sean Kelleher" userId="17a24dc8bb8dc661" providerId="Windows Live" clId="Web-{6EB9AE20-11D4-44F0-AA7A-EEC4F8278C24}" dt="2023-12-14T10:48:05.688" v="0" actId="20577"/>
          <ac:spMkLst>
            <pc:docMk/>
            <pc:sldMk cId="1592459828" sldId="366"/>
            <ac:spMk id="3" creationId="{252C8D63-4967-441F-BDB2-EBDF22F7BDBC}"/>
          </ac:spMkLst>
        </pc:spChg>
      </pc:sldChg>
      <pc:sldChg chg="modSp">
        <pc:chgData name="Sean Kelleher" userId="17a24dc8bb8dc661" providerId="Windows Live" clId="Web-{6EB9AE20-11D4-44F0-AA7A-EEC4F8278C24}" dt="2023-12-14T10:49:59.473" v="3" actId="1076"/>
        <pc:sldMkLst>
          <pc:docMk/>
          <pc:sldMk cId="501004136" sldId="367"/>
        </pc:sldMkLst>
        <pc:spChg chg="mod">
          <ac:chgData name="Sean Kelleher" userId="17a24dc8bb8dc661" providerId="Windows Live" clId="Web-{6EB9AE20-11D4-44F0-AA7A-EEC4F8278C24}" dt="2023-12-14T10:49:56.894" v="2" actId="20577"/>
          <ac:spMkLst>
            <pc:docMk/>
            <pc:sldMk cId="501004136" sldId="367"/>
            <ac:spMk id="3" creationId="{96FED8B2-D260-4392-9475-9A6918BB67BD}"/>
          </ac:spMkLst>
        </pc:spChg>
        <pc:picChg chg="mod">
          <ac:chgData name="Sean Kelleher" userId="17a24dc8bb8dc661" providerId="Windows Live" clId="Web-{6EB9AE20-11D4-44F0-AA7A-EEC4F8278C24}" dt="2023-12-14T10:49:59.473" v="3" actId="1076"/>
          <ac:picMkLst>
            <pc:docMk/>
            <pc:sldMk cId="501004136" sldId="367"/>
            <ac:picMk id="11" creationId="{A2AA1906-FF54-4937-91AB-9F6B51D689F6}"/>
          </ac:picMkLst>
        </pc:picChg>
      </pc:sldChg>
    </pc:docChg>
  </pc:docChgLst>
  <pc:docChgLst>
    <pc:chgData name="Sean Kelleher" userId="17a24dc8bb8dc661" providerId="LiveId" clId="{A00C39C3-9BB8-4450-A5F9-FCA7B393D443}"/>
    <pc:docChg chg="custSel delSld modSld replTag delTag">
      <pc:chgData name="Sean Kelleher" userId="17a24dc8bb8dc661" providerId="LiveId" clId="{A00C39C3-9BB8-4450-A5F9-FCA7B393D443}" dt="2023-03-30T11:47:59.017" v="480"/>
      <pc:docMkLst>
        <pc:docMk/>
      </pc:docMkLst>
      <pc:sldChg chg="replTag delTag">
        <pc:chgData name="Sean Kelleher" userId="17a24dc8bb8dc661" providerId="LiveId" clId="{A00C39C3-9BB8-4450-A5F9-FCA7B393D443}" dt="2023-03-30T11:46:17.261" v="382"/>
        <pc:sldMkLst>
          <pc:docMk/>
          <pc:sldMk cId="3151340574" sldId="258"/>
        </pc:sldMkLst>
      </pc:sldChg>
      <pc:sldChg chg="replTag delTag">
        <pc:chgData name="Sean Kelleher" userId="17a24dc8bb8dc661" providerId="LiveId" clId="{A00C39C3-9BB8-4450-A5F9-FCA7B393D443}" dt="2023-03-30T11:47:50.729" v="452"/>
        <pc:sldMkLst>
          <pc:docMk/>
          <pc:sldMk cId="1832687198" sldId="262"/>
        </pc:sldMkLst>
      </pc:sldChg>
      <pc:sldChg chg="replTag delTag">
        <pc:chgData name="Sean Kelleher" userId="17a24dc8bb8dc661" providerId="LiveId" clId="{A00C39C3-9BB8-4450-A5F9-FCA7B393D443}" dt="2023-03-30T11:46:22.993" v="390"/>
        <pc:sldMkLst>
          <pc:docMk/>
          <pc:sldMk cId="1826921715" sldId="270"/>
        </pc:sldMkLst>
      </pc:sldChg>
      <pc:sldChg chg="replTag delTag">
        <pc:chgData name="Sean Kelleher" userId="17a24dc8bb8dc661" providerId="LiveId" clId="{A00C39C3-9BB8-4450-A5F9-FCA7B393D443}" dt="2023-03-30T11:46:27.039" v="392"/>
        <pc:sldMkLst>
          <pc:docMk/>
          <pc:sldMk cId="200044691" sldId="273"/>
        </pc:sldMkLst>
      </pc:sldChg>
      <pc:sldChg chg="replTag delTag">
        <pc:chgData name="Sean Kelleher" userId="17a24dc8bb8dc661" providerId="LiveId" clId="{A00C39C3-9BB8-4450-A5F9-FCA7B393D443}" dt="2023-03-30T11:45:50.204" v="306"/>
        <pc:sldMkLst>
          <pc:docMk/>
          <pc:sldMk cId="2534522419" sldId="279"/>
        </pc:sldMkLst>
      </pc:sldChg>
      <pc:sldChg chg="del replTag delTag">
        <pc:chgData name="Sean Kelleher" userId="17a24dc8bb8dc661" providerId="LiveId" clId="{A00C39C3-9BB8-4450-A5F9-FCA7B393D443}" dt="2023-03-30T11:47:13.302" v="425" actId="2696"/>
        <pc:sldMkLst>
          <pc:docMk/>
          <pc:sldMk cId="3107938049" sldId="286"/>
        </pc:sldMkLst>
      </pc:sldChg>
      <pc:sldChg chg="replTag delTag">
        <pc:chgData name="Sean Kelleher" userId="17a24dc8bb8dc661" providerId="LiveId" clId="{A00C39C3-9BB8-4450-A5F9-FCA7B393D443}" dt="2023-03-30T11:47:41.294" v="444"/>
        <pc:sldMkLst>
          <pc:docMk/>
          <pc:sldMk cId="1820032221" sldId="288"/>
        </pc:sldMkLst>
      </pc:sldChg>
      <pc:sldChg chg="addSp delSp modSp mod delAnim replTag delTag">
        <pc:chgData name="Sean Kelleher" userId="17a24dc8bb8dc661" providerId="LiveId" clId="{A00C39C3-9BB8-4450-A5F9-FCA7B393D443}" dt="2023-03-30T11:46:31.091" v="394"/>
        <pc:sldMkLst>
          <pc:docMk/>
          <pc:sldMk cId="261859060" sldId="289"/>
        </pc:sldMkLst>
        <pc:picChg chg="mod">
          <ac:chgData name="Sean Kelleher" userId="17a24dc8bb8dc661" providerId="LiveId" clId="{A00C39C3-9BB8-4450-A5F9-FCA7B393D443}" dt="2022-12-09T09:17:16.443" v="15" actId="14100"/>
          <ac:picMkLst>
            <pc:docMk/>
            <pc:sldMk cId="261859060" sldId="289"/>
            <ac:picMk id="3" creationId="{DD296E5B-50E9-4A95-360D-0E5D121CFA46}"/>
          </ac:picMkLst>
        </pc:picChg>
        <pc:picChg chg="add mod">
          <ac:chgData name="Sean Kelleher" userId="17a24dc8bb8dc661" providerId="LiveId" clId="{A00C39C3-9BB8-4450-A5F9-FCA7B393D443}" dt="2022-12-09T09:15:53.282" v="14" actId="14100"/>
          <ac:picMkLst>
            <pc:docMk/>
            <pc:sldMk cId="261859060" sldId="289"/>
            <ac:picMk id="4" creationId="{FCEE3320-FB16-4023-ACF7-5823585E101C}"/>
          </ac:picMkLst>
        </pc:picChg>
        <pc:picChg chg="del">
          <ac:chgData name="Sean Kelleher" userId="17a24dc8bb8dc661" providerId="LiveId" clId="{A00C39C3-9BB8-4450-A5F9-FCA7B393D443}" dt="2022-12-09T09:15:28.241" v="10" actId="478"/>
          <ac:picMkLst>
            <pc:docMk/>
            <pc:sldMk cId="261859060" sldId="289"/>
            <ac:picMk id="20" creationId="{2B0506C8-0069-0F85-8A69-47E5DE5ADA9A}"/>
          </ac:picMkLst>
        </pc:picChg>
      </pc:sldChg>
      <pc:sldChg chg="modSp mod replTag delTag">
        <pc:chgData name="Sean Kelleher" userId="17a24dc8bb8dc661" providerId="LiveId" clId="{A00C39C3-9BB8-4450-A5F9-FCA7B393D443}" dt="2023-03-30T11:47:41.081" v="442"/>
        <pc:sldMkLst>
          <pc:docMk/>
          <pc:sldMk cId="3204122580" sldId="298"/>
        </pc:sldMkLst>
        <pc:spChg chg="mod">
          <ac:chgData name="Sean Kelleher" userId="17a24dc8bb8dc661" providerId="LiveId" clId="{A00C39C3-9BB8-4450-A5F9-FCA7B393D443}" dt="2023-03-30T11:47:36.668" v="438" actId="14100"/>
          <ac:spMkLst>
            <pc:docMk/>
            <pc:sldMk cId="3204122580" sldId="298"/>
            <ac:spMk id="3" creationId="{00000000-0000-0000-0000-000000000000}"/>
          </ac:spMkLst>
        </pc:spChg>
        <pc:spChg chg="mod">
          <ac:chgData name="Sean Kelleher" userId="17a24dc8bb8dc661" providerId="LiveId" clId="{A00C39C3-9BB8-4450-A5F9-FCA7B393D443}" dt="2023-03-30T11:47:22.384" v="433"/>
          <ac:spMkLst>
            <pc:docMk/>
            <pc:sldMk cId="3204122580" sldId="298"/>
            <ac:spMk id="9" creationId="{8072DA77-EC13-C090-E596-F9A0F8F27CA0}"/>
          </ac:spMkLst>
        </pc:spChg>
      </pc:sldChg>
      <pc:sldChg chg="modSp replTag delTag">
        <pc:chgData name="Sean Kelleher" userId="17a24dc8bb8dc661" providerId="LiveId" clId="{A00C39C3-9BB8-4450-A5F9-FCA7B393D443}" dt="2023-03-30T11:47:42.987" v="448"/>
        <pc:sldMkLst>
          <pc:docMk/>
          <pc:sldMk cId="2396560597" sldId="302"/>
        </pc:sldMkLst>
        <pc:spChg chg="mod">
          <ac:chgData name="Sean Kelleher" userId="17a24dc8bb8dc661" providerId="LiveId" clId="{A00C39C3-9BB8-4450-A5F9-FCA7B393D443}" dt="2023-03-30T10:09:08.374" v="290" actId="20577"/>
          <ac:spMkLst>
            <pc:docMk/>
            <pc:sldMk cId="2396560597" sldId="302"/>
            <ac:spMk id="6" creationId="{DCB1A91A-43EE-4E73-B395-5BB8BEAAD804}"/>
          </ac:spMkLst>
        </pc:spChg>
      </pc:sldChg>
      <pc:sldChg chg="replTag delTag">
        <pc:chgData name="Sean Kelleher" userId="17a24dc8bb8dc661" providerId="LiveId" clId="{A00C39C3-9BB8-4450-A5F9-FCA7B393D443}" dt="2023-03-30T11:47:55.551" v="464"/>
        <pc:sldMkLst>
          <pc:docMk/>
          <pc:sldMk cId="2713180840" sldId="315"/>
        </pc:sldMkLst>
      </pc:sldChg>
      <pc:sldChg chg="replTag delTag">
        <pc:chgData name="Sean Kelleher" userId="17a24dc8bb8dc661" providerId="LiveId" clId="{A00C39C3-9BB8-4450-A5F9-FCA7B393D443}" dt="2023-03-30T11:47:56.035" v="466"/>
        <pc:sldMkLst>
          <pc:docMk/>
          <pc:sldMk cId="1592459828" sldId="366"/>
        </pc:sldMkLst>
      </pc:sldChg>
      <pc:sldChg chg="replTag delTag">
        <pc:chgData name="Sean Kelleher" userId="17a24dc8bb8dc661" providerId="LiveId" clId="{A00C39C3-9BB8-4450-A5F9-FCA7B393D443}" dt="2023-03-30T11:47:56.563" v="468"/>
        <pc:sldMkLst>
          <pc:docMk/>
          <pc:sldMk cId="501004136" sldId="367"/>
        </pc:sldMkLst>
      </pc:sldChg>
      <pc:sldChg chg="replTag delTag">
        <pc:chgData name="Sean Kelleher" userId="17a24dc8bb8dc661" providerId="LiveId" clId="{A00C39C3-9BB8-4450-A5F9-FCA7B393D443}" dt="2023-03-30T11:46:40.305" v="402"/>
        <pc:sldMkLst>
          <pc:docMk/>
          <pc:sldMk cId="0" sldId="368"/>
        </pc:sldMkLst>
      </pc:sldChg>
      <pc:sldChg chg="replTag delTag">
        <pc:chgData name="Sean Kelleher" userId="17a24dc8bb8dc661" providerId="LiveId" clId="{A00C39C3-9BB8-4450-A5F9-FCA7B393D443}" dt="2023-03-30T11:46:36.674" v="396"/>
        <pc:sldMkLst>
          <pc:docMk/>
          <pc:sldMk cId="0" sldId="379"/>
        </pc:sldMkLst>
      </pc:sldChg>
      <pc:sldChg chg="replTag delTag">
        <pc:chgData name="Sean Kelleher" userId="17a24dc8bb8dc661" providerId="LiveId" clId="{A00C39C3-9BB8-4450-A5F9-FCA7B393D443}" dt="2023-03-30T10:19:22.757" v="296"/>
        <pc:sldMkLst>
          <pc:docMk/>
          <pc:sldMk cId="1006900274" sldId="538"/>
        </pc:sldMkLst>
      </pc:sldChg>
      <pc:sldChg chg="replTag delTag">
        <pc:chgData name="Sean Kelleher" userId="17a24dc8bb8dc661" providerId="LiveId" clId="{A00C39C3-9BB8-4450-A5F9-FCA7B393D443}" dt="2023-03-30T11:46:14.104" v="368"/>
        <pc:sldMkLst>
          <pc:docMk/>
          <pc:sldMk cId="0" sldId="648"/>
        </pc:sldMkLst>
      </pc:sldChg>
      <pc:sldChg chg="replTag delTag">
        <pc:chgData name="Sean Kelleher" userId="17a24dc8bb8dc661" providerId="LiveId" clId="{A00C39C3-9BB8-4450-A5F9-FCA7B393D443}" dt="2023-03-30T11:46:18.010" v="384"/>
        <pc:sldMkLst>
          <pc:docMk/>
          <pc:sldMk cId="0" sldId="649"/>
        </pc:sldMkLst>
      </pc:sldChg>
      <pc:sldChg chg="replTag delTag">
        <pc:chgData name="Sean Kelleher" userId="17a24dc8bb8dc661" providerId="LiveId" clId="{A00C39C3-9BB8-4450-A5F9-FCA7B393D443}" dt="2023-03-30T11:45:49.317" v="304"/>
        <pc:sldMkLst>
          <pc:docMk/>
          <pc:sldMk cId="1085250081" sldId="658"/>
        </pc:sldMkLst>
      </pc:sldChg>
      <pc:sldChg chg="replTag delTag">
        <pc:chgData name="Sean Kelleher" userId="17a24dc8bb8dc661" providerId="LiveId" clId="{A00C39C3-9BB8-4450-A5F9-FCA7B393D443}" dt="2023-03-30T11:46:51.406" v="404"/>
        <pc:sldMkLst>
          <pc:docMk/>
          <pc:sldMk cId="0" sldId="663"/>
        </pc:sldMkLst>
      </pc:sldChg>
      <pc:sldChg chg="replTag delTag">
        <pc:chgData name="Sean Kelleher" userId="17a24dc8bb8dc661" providerId="LiveId" clId="{A00C39C3-9BB8-4450-A5F9-FCA7B393D443}" dt="2023-03-30T11:47:41.959" v="446"/>
        <pc:sldMkLst>
          <pc:docMk/>
          <pc:sldMk cId="0" sldId="689"/>
        </pc:sldMkLst>
      </pc:sldChg>
      <pc:sldChg chg="replTag delTag">
        <pc:chgData name="Sean Kelleher" userId="17a24dc8bb8dc661" providerId="LiveId" clId="{A00C39C3-9BB8-4450-A5F9-FCA7B393D443}" dt="2023-03-30T11:47:56.816" v="470"/>
        <pc:sldMkLst>
          <pc:docMk/>
          <pc:sldMk cId="0" sldId="699"/>
        </pc:sldMkLst>
      </pc:sldChg>
      <pc:sldChg chg="replTag delTag">
        <pc:chgData name="Sean Kelleher" userId="17a24dc8bb8dc661" providerId="LiveId" clId="{A00C39C3-9BB8-4450-A5F9-FCA7B393D443}" dt="2023-03-30T11:46:14.316" v="370"/>
        <pc:sldMkLst>
          <pc:docMk/>
          <pc:sldMk cId="2230088385" sldId="744"/>
        </pc:sldMkLst>
      </pc:sldChg>
      <pc:sldChg chg="replTag delTag">
        <pc:chgData name="Sean Kelleher" userId="17a24dc8bb8dc661" providerId="LiveId" clId="{A00C39C3-9BB8-4450-A5F9-FCA7B393D443}" dt="2023-03-30T11:46:14.746" v="374"/>
        <pc:sldMkLst>
          <pc:docMk/>
          <pc:sldMk cId="2996238487" sldId="751"/>
        </pc:sldMkLst>
      </pc:sldChg>
      <pc:sldChg chg="replTag delTag">
        <pc:chgData name="Sean Kelleher" userId="17a24dc8bb8dc661" providerId="LiveId" clId="{A00C39C3-9BB8-4450-A5F9-FCA7B393D443}" dt="2023-03-30T11:43:22.778" v="302"/>
        <pc:sldMkLst>
          <pc:docMk/>
          <pc:sldMk cId="1454569056" sldId="1116"/>
        </pc:sldMkLst>
      </pc:sldChg>
      <pc:sldChg chg="replTag delTag">
        <pc:chgData name="Sean Kelleher" userId="17a24dc8bb8dc661" providerId="LiveId" clId="{A00C39C3-9BB8-4450-A5F9-FCA7B393D443}" dt="2022-12-14T10:57:52.215" v="29"/>
        <pc:sldMkLst>
          <pc:docMk/>
          <pc:sldMk cId="1776081015" sldId="1122"/>
        </pc:sldMkLst>
      </pc:sldChg>
      <pc:sldChg chg="replTag delTag">
        <pc:chgData name="Sean Kelleher" userId="17a24dc8bb8dc661" providerId="LiveId" clId="{A00C39C3-9BB8-4450-A5F9-FCA7B393D443}" dt="2023-03-30T11:46:15.743" v="378"/>
        <pc:sldMkLst>
          <pc:docMk/>
          <pc:sldMk cId="2821923262" sldId="1551"/>
        </pc:sldMkLst>
      </pc:sldChg>
      <pc:sldChg chg="replTag delTag">
        <pc:chgData name="Sean Kelleher" userId="17a24dc8bb8dc661" providerId="LiveId" clId="{A00C39C3-9BB8-4450-A5F9-FCA7B393D443}" dt="2022-12-14T12:16:54.751" v="185"/>
        <pc:sldMkLst>
          <pc:docMk/>
          <pc:sldMk cId="2469127739" sldId="1553"/>
        </pc:sldMkLst>
      </pc:sldChg>
      <pc:sldChg chg="replTag delTag">
        <pc:chgData name="Sean Kelleher" userId="17a24dc8bb8dc661" providerId="LiveId" clId="{A00C39C3-9BB8-4450-A5F9-FCA7B393D443}" dt="2023-03-30T11:47:57.262" v="472"/>
        <pc:sldMkLst>
          <pc:docMk/>
          <pc:sldMk cId="1887402810" sldId="1572"/>
        </pc:sldMkLst>
      </pc:sldChg>
      <pc:sldChg chg="replTag delTag">
        <pc:chgData name="Sean Kelleher" userId="17a24dc8bb8dc661" providerId="LiveId" clId="{A00C39C3-9BB8-4450-A5F9-FCA7B393D443}" dt="2023-03-30T11:46:13.835" v="366"/>
        <pc:sldMkLst>
          <pc:docMk/>
          <pc:sldMk cId="3836383758" sldId="1639"/>
        </pc:sldMkLst>
      </pc:sldChg>
      <pc:sldChg chg="replTag delTag">
        <pc:chgData name="Sean Kelleher" userId="17a24dc8bb8dc661" providerId="LiveId" clId="{A00C39C3-9BB8-4450-A5F9-FCA7B393D443}" dt="2023-03-30T11:46:07.711" v="350"/>
        <pc:sldMkLst>
          <pc:docMk/>
          <pc:sldMk cId="369174275" sldId="1643"/>
        </pc:sldMkLst>
      </pc:sldChg>
      <pc:sldChg chg="replTag delTag">
        <pc:chgData name="Sean Kelleher" userId="17a24dc8bb8dc661" providerId="LiveId" clId="{A00C39C3-9BB8-4450-A5F9-FCA7B393D443}" dt="2023-03-30T11:47:54.322" v="460"/>
        <pc:sldMkLst>
          <pc:docMk/>
          <pc:sldMk cId="4284562849" sldId="1649"/>
        </pc:sldMkLst>
      </pc:sldChg>
      <pc:sldChg chg="replTag delTag">
        <pc:chgData name="Sean Kelleher" userId="17a24dc8bb8dc661" providerId="LiveId" clId="{A00C39C3-9BB8-4450-A5F9-FCA7B393D443}" dt="2023-03-30T11:45:50.957" v="308"/>
        <pc:sldMkLst>
          <pc:docMk/>
          <pc:sldMk cId="0" sldId="1654"/>
        </pc:sldMkLst>
      </pc:sldChg>
      <pc:sldChg chg="replTag delTag">
        <pc:chgData name="Sean Kelleher" userId="17a24dc8bb8dc661" providerId="LiveId" clId="{A00C39C3-9BB8-4450-A5F9-FCA7B393D443}" dt="2023-03-30T11:46:10.535" v="352"/>
        <pc:sldMkLst>
          <pc:docMk/>
          <pc:sldMk cId="1446064436" sldId="1655"/>
        </pc:sldMkLst>
      </pc:sldChg>
      <pc:sldChg chg="replTag delTag">
        <pc:chgData name="Sean Kelleher" userId="17a24dc8bb8dc661" providerId="LiveId" clId="{A00C39C3-9BB8-4450-A5F9-FCA7B393D443}" dt="2023-03-30T08:21:53.126" v="252"/>
        <pc:sldMkLst>
          <pc:docMk/>
          <pc:sldMk cId="441376371" sldId="1658"/>
        </pc:sldMkLst>
      </pc:sldChg>
      <pc:sldChg chg="replTag delTag">
        <pc:chgData name="Sean Kelleher" userId="17a24dc8bb8dc661" providerId="LiveId" clId="{A00C39C3-9BB8-4450-A5F9-FCA7B393D443}" dt="2022-12-14T11:19:18.326" v="169"/>
        <pc:sldMkLst>
          <pc:docMk/>
          <pc:sldMk cId="3153906189" sldId="1659"/>
        </pc:sldMkLst>
      </pc:sldChg>
      <pc:sldChg chg="replTag delTag">
        <pc:chgData name="Sean Kelleher" userId="17a24dc8bb8dc661" providerId="LiveId" clId="{A00C39C3-9BB8-4450-A5F9-FCA7B393D443}" dt="2023-03-30T11:46:12.991" v="362"/>
        <pc:sldMkLst>
          <pc:docMk/>
          <pc:sldMk cId="2138568782" sldId="1660"/>
        </pc:sldMkLst>
      </pc:sldChg>
      <pc:sldChg chg="modSp mod replTag delTag">
        <pc:chgData name="Sean Kelleher" userId="17a24dc8bb8dc661" providerId="LiveId" clId="{A00C39C3-9BB8-4450-A5F9-FCA7B393D443}" dt="2023-03-30T11:46:13.290" v="364"/>
        <pc:sldMkLst>
          <pc:docMk/>
          <pc:sldMk cId="2203891526" sldId="1661"/>
        </pc:sldMkLst>
        <pc:spChg chg="mod">
          <ac:chgData name="Sean Kelleher" userId="17a24dc8bb8dc661" providerId="LiveId" clId="{A00C39C3-9BB8-4450-A5F9-FCA7B393D443}" dt="2023-03-06T16:59:53.517" v="246" actId="20577"/>
          <ac:spMkLst>
            <pc:docMk/>
            <pc:sldMk cId="2203891526" sldId="1661"/>
            <ac:spMk id="27650" creationId="{00000000-0000-0000-0000-000000000000}"/>
          </ac:spMkLst>
        </pc:spChg>
      </pc:sldChg>
      <pc:sldChg chg="replTag delTag">
        <pc:chgData name="Sean Kelleher" userId="17a24dc8bb8dc661" providerId="LiveId" clId="{A00C39C3-9BB8-4450-A5F9-FCA7B393D443}" dt="2023-03-30T11:46:11.591" v="358"/>
        <pc:sldMkLst>
          <pc:docMk/>
          <pc:sldMk cId="558518366" sldId="1662"/>
        </pc:sldMkLst>
      </pc:sldChg>
      <pc:sldChg chg="replTag delTag">
        <pc:chgData name="Sean Kelleher" userId="17a24dc8bb8dc661" providerId="LiveId" clId="{A00C39C3-9BB8-4450-A5F9-FCA7B393D443}" dt="2023-03-30T11:46:11.888" v="360"/>
        <pc:sldMkLst>
          <pc:docMk/>
          <pc:sldMk cId="107690574" sldId="1663"/>
        </pc:sldMkLst>
      </pc:sldChg>
      <pc:sldChg chg="replTag delTag">
        <pc:chgData name="Sean Kelleher" userId="17a24dc8bb8dc661" providerId="LiveId" clId="{A00C39C3-9BB8-4450-A5F9-FCA7B393D443}" dt="2023-03-30T11:46:11.311" v="356"/>
        <pc:sldMkLst>
          <pc:docMk/>
          <pc:sldMk cId="4147811944" sldId="1664"/>
        </pc:sldMkLst>
      </pc:sldChg>
      <pc:sldChg chg="replTag delTag">
        <pc:chgData name="Sean Kelleher" userId="17a24dc8bb8dc661" providerId="LiveId" clId="{A00C39C3-9BB8-4450-A5F9-FCA7B393D443}" dt="2023-03-30T11:46:15.175" v="376"/>
        <pc:sldMkLst>
          <pc:docMk/>
          <pc:sldMk cId="2045140711" sldId="1665"/>
        </pc:sldMkLst>
      </pc:sldChg>
      <pc:sldChg chg="replTag delTag">
        <pc:chgData name="Sean Kelleher" userId="17a24dc8bb8dc661" providerId="LiveId" clId="{A00C39C3-9BB8-4450-A5F9-FCA7B393D443}" dt="2023-03-30T11:46:53.186" v="410"/>
        <pc:sldMkLst>
          <pc:docMk/>
          <pc:sldMk cId="758046774" sldId="1666"/>
        </pc:sldMkLst>
      </pc:sldChg>
      <pc:sldChg chg="replTag delTag">
        <pc:chgData name="Sean Kelleher" userId="17a24dc8bb8dc661" providerId="LiveId" clId="{A00C39C3-9BB8-4450-A5F9-FCA7B393D443}" dt="2023-03-30T11:46:16.442" v="380"/>
        <pc:sldMkLst>
          <pc:docMk/>
          <pc:sldMk cId="1391393235" sldId="1667"/>
        </pc:sldMkLst>
      </pc:sldChg>
      <pc:sldChg chg="replTag delTag">
        <pc:chgData name="Sean Kelleher" userId="17a24dc8bb8dc661" providerId="LiveId" clId="{A00C39C3-9BB8-4450-A5F9-FCA7B393D443}" dt="2023-03-30T11:46:53.714" v="412"/>
        <pc:sldMkLst>
          <pc:docMk/>
          <pc:sldMk cId="3340578803" sldId="1668"/>
        </pc:sldMkLst>
      </pc:sldChg>
      <pc:sldChg chg="replTag delTag">
        <pc:chgData name="Sean Kelleher" userId="17a24dc8bb8dc661" providerId="LiveId" clId="{A00C39C3-9BB8-4450-A5F9-FCA7B393D443}" dt="2023-03-30T11:47:39.772" v="440"/>
        <pc:sldMkLst>
          <pc:docMk/>
          <pc:sldMk cId="2547583606" sldId="1669"/>
        </pc:sldMkLst>
      </pc:sldChg>
      <pc:sldChg chg="replTag delTag">
        <pc:chgData name="Sean Kelleher" userId="17a24dc8bb8dc661" providerId="LiveId" clId="{A00C39C3-9BB8-4450-A5F9-FCA7B393D443}" dt="2023-03-30T11:46:52.348" v="408"/>
        <pc:sldMkLst>
          <pc:docMk/>
          <pc:sldMk cId="2050647912" sldId="1670"/>
        </pc:sldMkLst>
      </pc:sldChg>
      <pc:sldChg chg="replTag delTag">
        <pc:chgData name="Sean Kelleher" userId="17a24dc8bb8dc661" providerId="LiveId" clId="{A00C39C3-9BB8-4450-A5F9-FCA7B393D443}" dt="2023-03-30T11:47:51.576" v="454"/>
        <pc:sldMkLst>
          <pc:docMk/>
          <pc:sldMk cId="3480189274" sldId="1671"/>
        </pc:sldMkLst>
      </pc:sldChg>
      <pc:sldChg chg="replTag delTag">
        <pc:chgData name="Sean Kelleher" userId="17a24dc8bb8dc661" providerId="LiveId" clId="{A00C39C3-9BB8-4450-A5F9-FCA7B393D443}" dt="2023-03-30T11:47:53.125" v="458"/>
        <pc:sldMkLst>
          <pc:docMk/>
          <pc:sldMk cId="587744593" sldId="1672"/>
        </pc:sldMkLst>
      </pc:sldChg>
      <pc:sldChg chg="replTag delTag">
        <pc:chgData name="Sean Kelleher" userId="17a24dc8bb8dc661" providerId="LiveId" clId="{A00C39C3-9BB8-4450-A5F9-FCA7B393D443}" dt="2023-03-30T11:47:57.886" v="476"/>
        <pc:sldMkLst>
          <pc:docMk/>
          <pc:sldMk cId="1311779592" sldId="1673"/>
        </pc:sldMkLst>
      </pc:sldChg>
      <pc:sldChg chg="replTag delTag">
        <pc:chgData name="Sean Kelleher" userId="17a24dc8bb8dc661" providerId="LiveId" clId="{A00C39C3-9BB8-4450-A5F9-FCA7B393D443}" dt="2023-03-30T11:47:57.276" v="474"/>
        <pc:sldMkLst>
          <pc:docMk/>
          <pc:sldMk cId="1478631783" sldId="1674"/>
        </pc:sldMkLst>
      </pc:sldChg>
      <pc:sldChg chg="replTag delTag">
        <pc:chgData name="Sean Kelleher" userId="17a24dc8bb8dc661" providerId="LiveId" clId="{A00C39C3-9BB8-4450-A5F9-FCA7B393D443}" dt="2023-03-30T11:47:50.183" v="450"/>
        <pc:sldMkLst>
          <pc:docMk/>
          <pc:sldMk cId="2078946033" sldId="1675"/>
        </pc:sldMkLst>
      </pc:sldChg>
      <pc:sldChg chg="replTag delTag">
        <pc:chgData name="Sean Kelleher" userId="17a24dc8bb8dc661" providerId="LiveId" clId="{A00C39C3-9BB8-4450-A5F9-FCA7B393D443}" dt="2023-03-30T11:46:10.880" v="354"/>
        <pc:sldMkLst>
          <pc:docMk/>
          <pc:sldMk cId="2218388125" sldId="1676"/>
        </pc:sldMkLst>
      </pc:sldChg>
      <pc:sldChg chg="replTag delTag">
        <pc:chgData name="Sean Kelleher" userId="17a24dc8bb8dc661" providerId="LiveId" clId="{A00C39C3-9BB8-4450-A5F9-FCA7B393D443}" dt="2023-03-30T11:46:14.574" v="372"/>
        <pc:sldMkLst>
          <pc:docMk/>
          <pc:sldMk cId="2542845442" sldId="1677"/>
        </pc:sldMkLst>
      </pc:sldChg>
      <pc:sldChg chg="replTag delTag">
        <pc:chgData name="Sean Kelleher" userId="17a24dc8bb8dc661" providerId="LiveId" clId="{A00C39C3-9BB8-4450-A5F9-FCA7B393D443}" dt="2023-03-30T11:46:52.030" v="406"/>
        <pc:sldMkLst>
          <pc:docMk/>
          <pc:sldMk cId="2707983470" sldId="1678"/>
        </pc:sldMkLst>
      </pc:sldChg>
      <pc:sldChg chg="replTag delTag">
        <pc:chgData name="Sean Kelleher" userId="17a24dc8bb8dc661" providerId="LiveId" clId="{A00C39C3-9BB8-4450-A5F9-FCA7B393D443}" dt="2023-03-30T11:47:52.241" v="456"/>
        <pc:sldMkLst>
          <pc:docMk/>
          <pc:sldMk cId="1467137302" sldId="1679"/>
        </pc:sldMkLst>
      </pc:sldChg>
      <pc:sldChg chg="replTag delTag">
        <pc:chgData name="Sean Kelleher" userId="17a24dc8bb8dc661" providerId="LiveId" clId="{A00C39C3-9BB8-4450-A5F9-FCA7B393D443}" dt="2023-03-30T11:47:59.017" v="480"/>
        <pc:sldMkLst>
          <pc:docMk/>
          <pc:sldMk cId="3115217250" sldId="1680"/>
        </pc:sldMkLst>
      </pc:sldChg>
      <pc:sldChg chg="replTag delTag">
        <pc:chgData name="Sean Kelleher" userId="17a24dc8bb8dc661" providerId="LiveId" clId="{A00C39C3-9BB8-4450-A5F9-FCA7B393D443}" dt="2023-03-30T11:47:58.305" v="478"/>
        <pc:sldMkLst>
          <pc:docMk/>
          <pc:sldMk cId="1153887594" sldId="1682"/>
        </pc:sldMkLst>
      </pc:sldChg>
      <pc:sldChg chg="replTag delTag">
        <pc:chgData name="Sean Kelleher" userId="17a24dc8bb8dc661" providerId="LiveId" clId="{A00C39C3-9BB8-4450-A5F9-FCA7B393D443}" dt="2023-03-30T11:47:54.983" v="462"/>
        <pc:sldMkLst>
          <pc:docMk/>
          <pc:sldMk cId="945781598" sldId="1683"/>
        </pc:sldMkLst>
      </pc:sldChg>
    </pc:docChg>
  </pc:docChgLst>
  <pc:docChgLst>
    <pc:chgData name="Sean Kelleher" userId="17a24dc8bb8dc661" providerId="LiveId" clId="{FD2BA0E7-6E87-4975-8B42-AD4C67F64765}"/>
    <pc:docChg chg="modSld sldOrd">
      <pc:chgData name="Sean Kelleher" userId="17a24dc8bb8dc661" providerId="LiveId" clId="{FD2BA0E7-6E87-4975-8B42-AD4C67F64765}" dt="2024-02-16T10:40:24.629" v="1"/>
      <pc:docMkLst>
        <pc:docMk/>
      </pc:docMkLst>
      <pc:sldChg chg="ord">
        <pc:chgData name="Sean Kelleher" userId="17a24dc8bb8dc661" providerId="LiveId" clId="{FD2BA0E7-6E87-4975-8B42-AD4C67F64765}" dt="2024-02-16T10:40:24.629" v="1"/>
        <pc:sldMkLst>
          <pc:docMk/>
          <pc:sldMk cId="0" sldId="702"/>
        </pc:sldMkLst>
      </pc:sldChg>
    </pc:docChg>
  </pc:docChgLst>
  <pc:docChgLst>
    <pc:chgData name="Sean Kelleher" userId="17a24dc8bb8dc661" providerId="Windows Live" clId="Web-{2C0A2188-FDE2-41FD-A7DC-F6B83FC67834}"/>
    <pc:docChg chg="addSld modSld">
      <pc:chgData name="Sean Kelleher" userId="17a24dc8bb8dc661" providerId="Windows Live" clId="Web-{2C0A2188-FDE2-41FD-A7DC-F6B83FC67834}" dt="2023-01-19T14:38:59.984" v="9" actId="20577"/>
      <pc:docMkLst>
        <pc:docMk/>
      </pc:docMkLst>
      <pc:sldChg chg="modSp">
        <pc:chgData name="Sean Kelleher" userId="17a24dc8bb8dc661" providerId="Windows Live" clId="Web-{2C0A2188-FDE2-41FD-A7DC-F6B83FC67834}" dt="2023-01-19T14:28:58.325" v="2" actId="20577"/>
        <pc:sldMkLst>
          <pc:docMk/>
          <pc:sldMk cId="1832687198" sldId="262"/>
        </pc:sldMkLst>
        <pc:spChg chg="mod">
          <ac:chgData name="Sean Kelleher" userId="17a24dc8bb8dc661" providerId="Windows Live" clId="Web-{2C0A2188-FDE2-41FD-A7DC-F6B83FC67834}" dt="2023-01-19T14:28:58.325" v="2" actId="20577"/>
          <ac:spMkLst>
            <pc:docMk/>
            <pc:sldMk cId="1832687198" sldId="262"/>
            <ac:spMk id="10" creationId="{DBB0A3A6-92A1-259A-9DFF-16563744CFDA}"/>
          </ac:spMkLst>
        </pc:spChg>
      </pc:sldChg>
      <pc:sldChg chg="modSp add replId">
        <pc:chgData name="Sean Kelleher" userId="17a24dc8bb8dc661" providerId="Windows Live" clId="Web-{2C0A2188-FDE2-41FD-A7DC-F6B83FC67834}" dt="2023-01-19T14:38:59.984" v="9" actId="20577"/>
        <pc:sldMkLst>
          <pc:docMk/>
          <pc:sldMk cId="2512050589" sldId="1684"/>
        </pc:sldMkLst>
        <pc:spChg chg="mod">
          <ac:chgData name="Sean Kelleher" userId="17a24dc8bb8dc661" providerId="Windows Live" clId="Web-{2C0A2188-FDE2-41FD-A7DC-F6B83FC67834}" dt="2023-01-19T14:38:59.984" v="9" actId="20577"/>
          <ac:spMkLst>
            <pc:docMk/>
            <pc:sldMk cId="2512050589" sldId="1684"/>
            <ac:spMk id="3" creationId="{25AE2114-1B1F-02F3-C97D-1F93B28CAED7}"/>
          </ac:spMkLst>
        </pc:spChg>
      </pc:sldChg>
    </pc:docChg>
  </pc:docChgLst>
  <pc:docChgLst>
    <pc:chgData name="Sean Kelleher" userId="17a24dc8bb8dc661" providerId="Windows Live" clId="Web-{07558AAE-FC11-4883-8BDF-9C3230A8F69B}"/>
    <pc:docChg chg="modSld">
      <pc:chgData name="Sean Kelleher" userId="17a24dc8bb8dc661" providerId="Windows Live" clId="Web-{07558AAE-FC11-4883-8BDF-9C3230A8F69B}" dt="2023-12-07T16:27:23.895" v="0" actId="1076"/>
      <pc:docMkLst>
        <pc:docMk/>
      </pc:docMkLst>
      <pc:sldChg chg="modSp">
        <pc:chgData name="Sean Kelleher" userId="17a24dc8bb8dc661" providerId="Windows Live" clId="Web-{07558AAE-FC11-4883-8BDF-9C3230A8F69B}" dt="2023-12-07T16:27:23.895" v="0" actId="1076"/>
        <pc:sldMkLst>
          <pc:docMk/>
          <pc:sldMk cId="3153906189" sldId="1659"/>
        </pc:sldMkLst>
        <pc:picChg chg="mod">
          <ac:chgData name="Sean Kelleher" userId="17a24dc8bb8dc661" providerId="Windows Live" clId="Web-{07558AAE-FC11-4883-8BDF-9C3230A8F69B}" dt="2023-12-07T16:27:23.895" v="0" actId="1076"/>
          <ac:picMkLst>
            <pc:docMk/>
            <pc:sldMk cId="3153906189" sldId="1659"/>
            <ac:picMk id="6" creationId="{C2D7B15F-ADB0-AFB8-A424-3327FEE5F710}"/>
          </ac:picMkLst>
        </pc:picChg>
      </pc:sldChg>
    </pc:docChg>
  </pc:docChgLst>
  <pc:docChgLst>
    <pc:chgData name="Sean Kelleher" userId="17a24dc8bb8dc661" providerId="LiveId" clId="{B2AD7129-2841-411E-96CE-31C77254A917}"/>
    <pc:docChg chg="addSld modSld">
      <pc:chgData name="Sean Kelleher" userId="17a24dc8bb8dc661" providerId="LiveId" clId="{B2AD7129-2841-411E-96CE-31C77254A917}" dt="2024-11-22T12:32:49.838" v="3" actId="962"/>
      <pc:docMkLst>
        <pc:docMk/>
      </pc:docMkLst>
      <pc:sldChg chg="addSp modSp new mod">
        <pc:chgData name="Sean Kelleher" userId="17a24dc8bb8dc661" providerId="LiveId" clId="{B2AD7129-2841-411E-96CE-31C77254A917}" dt="2024-11-22T12:32:49.838" v="3" actId="962"/>
        <pc:sldMkLst>
          <pc:docMk/>
          <pc:sldMk cId="3144354597" sldId="1685"/>
        </pc:sldMkLst>
        <pc:picChg chg="add mod">
          <ac:chgData name="Sean Kelleher" userId="17a24dc8bb8dc661" providerId="LiveId" clId="{B2AD7129-2841-411E-96CE-31C77254A917}" dt="2024-11-22T12:32:49.838" v="3" actId="962"/>
          <ac:picMkLst>
            <pc:docMk/>
            <pc:sldMk cId="3144354597" sldId="1685"/>
            <ac:picMk id="3" creationId="{273D7CC5-E800-EDA5-FE4F-F98DA571349D}"/>
          </ac:picMkLst>
        </pc:picChg>
      </pc:sldChg>
    </pc:docChg>
  </pc:docChgLst>
  <pc:docChgLst>
    <pc:chgData name="Sean Kelleher" userId="17a24dc8bb8dc661" providerId="LiveId" clId="{0A6E23F8-5C9A-4008-88A7-2593328B89CB}"/>
    <pc:docChg chg="modSld">
      <pc:chgData name="Sean Kelleher" userId="17a24dc8bb8dc661" providerId="LiveId" clId="{0A6E23F8-5C9A-4008-88A7-2593328B89CB}" dt="2023-10-13T12:09:27.747" v="90" actId="20577"/>
      <pc:docMkLst>
        <pc:docMk/>
      </pc:docMkLst>
      <pc:sldChg chg="modSp">
        <pc:chgData name="Sean Kelleher" userId="17a24dc8bb8dc661" providerId="LiveId" clId="{0A6E23F8-5C9A-4008-88A7-2593328B89CB}" dt="2023-10-13T12:09:27.747" v="90" actId="20577"/>
        <pc:sldMkLst>
          <pc:docMk/>
          <pc:sldMk cId="2547583606" sldId="1669"/>
        </pc:sldMkLst>
        <pc:spChg chg="mod">
          <ac:chgData name="Sean Kelleher" userId="17a24dc8bb8dc661" providerId="LiveId" clId="{0A6E23F8-5C9A-4008-88A7-2593328B89CB}" dt="2023-10-13T12:09:27.747" v="90" actId="20577"/>
          <ac:spMkLst>
            <pc:docMk/>
            <pc:sldMk cId="2547583606" sldId="1669"/>
            <ac:spMk id="3" creationId="{E2060DAB-33F9-EF90-715B-5894031588BB}"/>
          </ac:spMkLst>
        </pc:spChg>
      </pc:sldChg>
    </pc:docChg>
  </pc:docChgLst>
  <pc:docChgLst>
    <pc:chgData name="Sean Kelleher" userId="17a24dc8bb8dc661" providerId="Windows Live" clId="Web-{9CA44873-4645-4B44-94AE-6C5D29DA8FCD}"/>
    <pc:docChg chg="delSld">
      <pc:chgData name="Sean Kelleher" userId="17a24dc8bb8dc661" providerId="Windows Live" clId="Web-{9CA44873-4645-4B44-94AE-6C5D29DA8FCD}" dt="2025-03-20T12:52:45.434" v="0"/>
      <pc:docMkLst>
        <pc:docMk/>
      </pc:docMkLst>
      <pc:sldChg chg="del">
        <pc:chgData name="Sean Kelleher" userId="17a24dc8bb8dc661" providerId="Windows Live" clId="Web-{9CA44873-4645-4B44-94AE-6C5D29DA8FCD}" dt="2025-03-20T12:52:45.434" v="0"/>
        <pc:sldMkLst>
          <pc:docMk/>
          <pc:sldMk cId="3144354597" sldId="1685"/>
        </pc:sldMkLst>
      </pc:sldChg>
    </pc:docChg>
  </pc:docChgLst>
  <pc:docChgLst>
    <pc:chgData name="Sean Kelleher" userId="17a24dc8bb8dc661" providerId="Windows Live" clId="Web-{8C0C04EC-3C8C-419B-847A-6A8EA55796E9}"/>
    <pc:docChg chg="modSld">
      <pc:chgData name="Sean Kelleher" userId="17a24dc8bb8dc661" providerId="Windows Live" clId="Web-{8C0C04EC-3C8C-419B-847A-6A8EA55796E9}" dt="2022-12-08T11:29:32.553" v="0"/>
      <pc:docMkLst>
        <pc:docMk/>
      </pc:docMkLst>
      <pc:sldChg chg="delSp delAnim">
        <pc:chgData name="Sean Kelleher" userId="17a24dc8bb8dc661" providerId="Windows Live" clId="Web-{8C0C04EC-3C8C-419B-847A-6A8EA55796E9}" dt="2022-12-08T11:29:32.553" v="0"/>
        <pc:sldMkLst>
          <pc:docMk/>
          <pc:sldMk cId="0" sldId="703"/>
        </pc:sldMkLst>
        <pc:picChg chg="del">
          <ac:chgData name="Sean Kelleher" userId="17a24dc8bb8dc661" providerId="Windows Live" clId="Web-{8C0C04EC-3C8C-419B-847A-6A8EA55796E9}" dt="2022-12-08T11:29:32.553" v="0"/>
          <ac:picMkLst>
            <pc:docMk/>
            <pc:sldMk cId="0" sldId="703"/>
            <ac:picMk id="8" creationId="{BE04D049-9524-8893-CA6F-972127750F2D}"/>
          </ac:picMkLst>
        </pc:picChg>
      </pc:sldChg>
    </pc:docChg>
  </pc:docChgLst>
  <pc:docChgLst>
    <pc:chgData name="Sean Kelleher" userId="17a24dc8bb8dc661" providerId="Windows Live" clId="Web-{A7CBA0DC-C72F-48A6-A960-A656C95AC5C9}"/>
    <pc:docChg chg="delSld">
      <pc:chgData name="Sean Kelleher" userId="17a24dc8bb8dc661" providerId="Windows Live" clId="Web-{A7CBA0DC-C72F-48A6-A960-A656C95AC5C9}" dt="2022-12-06T15:34:51.387" v="0"/>
      <pc:docMkLst>
        <pc:docMk/>
      </pc:docMkLst>
      <pc:sldChg chg="del">
        <pc:chgData name="Sean Kelleher" userId="17a24dc8bb8dc661" providerId="Windows Live" clId="Web-{A7CBA0DC-C72F-48A6-A960-A656C95AC5C9}" dt="2022-12-06T15:34:51.387" v="0"/>
        <pc:sldMkLst>
          <pc:docMk/>
          <pc:sldMk cId="1026387143" sldId="1027"/>
        </pc:sldMkLst>
      </pc:sldChg>
    </pc:docChg>
  </pc:docChgLst>
  <pc:docChgLst>
    <pc:chgData name="Sean Kelleher" userId="17a24dc8bb8dc661" providerId="Windows Live" clId="Web-{19FACAE4-87A8-454C-9885-A02D8A491DDD}"/>
    <pc:docChg chg="sldOrd">
      <pc:chgData name="Sean Kelleher" userId="17a24dc8bb8dc661" providerId="Windows Live" clId="Web-{19FACAE4-87A8-454C-9885-A02D8A491DDD}" dt="2024-06-19T14:37:48.891" v="0"/>
      <pc:docMkLst>
        <pc:docMk/>
      </pc:docMkLst>
      <pc:sldChg chg="ord">
        <pc:chgData name="Sean Kelleher" userId="17a24dc8bb8dc661" providerId="Windows Live" clId="Web-{19FACAE4-87A8-454C-9885-A02D8A491DDD}" dt="2024-06-19T14:37:48.891" v="0"/>
        <pc:sldMkLst>
          <pc:docMk/>
          <pc:sldMk cId="0" sldId="663"/>
        </pc:sldMkLst>
      </pc:sldChg>
    </pc:docChg>
  </pc:docChgLst>
  <pc:docChgLst>
    <pc:chgData name="Sean Kelleher" userId="17a24dc8bb8dc661" providerId="Windows Live" clId="Web-{3CE81595-5D05-4CF1-99C1-1DF2F51B2F89}"/>
    <pc:docChg chg="modSld sldOrd">
      <pc:chgData name="Sean Kelleher" userId="17a24dc8bb8dc661" providerId="Windows Live" clId="Web-{3CE81595-5D05-4CF1-99C1-1DF2F51B2F89}" dt="2023-10-17T15:36:40.737" v="244" actId="20577"/>
      <pc:docMkLst>
        <pc:docMk/>
      </pc:docMkLst>
      <pc:sldChg chg="modSp">
        <pc:chgData name="Sean Kelleher" userId="17a24dc8bb8dc661" providerId="Windows Live" clId="Web-{3CE81595-5D05-4CF1-99C1-1DF2F51B2F89}" dt="2023-10-17T14:43:06.161" v="161" actId="20577"/>
        <pc:sldMkLst>
          <pc:docMk/>
          <pc:sldMk cId="3151340574" sldId="258"/>
        </pc:sldMkLst>
        <pc:spChg chg="mod">
          <ac:chgData name="Sean Kelleher" userId="17a24dc8bb8dc661" providerId="Windows Live" clId="Web-{3CE81595-5D05-4CF1-99C1-1DF2F51B2F89}" dt="2023-10-17T14:42:39.738" v="159" actId="20577"/>
          <ac:spMkLst>
            <pc:docMk/>
            <pc:sldMk cId="3151340574" sldId="258"/>
            <ac:spMk id="2" creationId="{825A18EE-604E-AF9F-EA61-89F8B585D973}"/>
          </ac:spMkLst>
        </pc:spChg>
        <pc:spChg chg="mod">
          <ac:chgData name="Sean Kelleher" userId="17a24dc8bb8dc661" providerId="Windows Live" clId="Web-{3CE81595-5D05-4CF1-99C1-1DF2F51B2F89}" dt="2023-10-17T14:43:06.161" v="161" actId="20577"/>
          <ac:spMkLst>
            <pc:docMk/>
            <pc:sldMk cId="3151340574" sldId="258"/>
            <ac:spMk id="3" creationId="{E2060DAB-33F9-EF90-715B-5894031588BB}"/>
          </ac:spMkLst>
        </pc:spChg>
      </pc:sldChg>
      <pc:sldChg chg="modSp">
        <pc:chgData name="Sean Kelleher" userId="17a24dc8bb8dc661" providerId="Windows Live" clId="Web-{3CE81595-5D05-4CF1-99C1-1DF2F51B2F89}" dt="2023-10-17T15:25:06.967" v="176"/>
        <pc:sldMkLst>
          <pc:docMk/>
          <pc:sldMk cId="1826921715" sldId="270"/>
        </pc:sldMkLst>
        <pc:spChg chg="mod">
          <ac:chgData name="Sean Kelleher" userId="17a24dc8bb8dc661" providerId="Windows Live" clId="Web-{3CE81595-5D05-4CF1-99C1-1DF2F51B2F89}" dt="2023-10-17T15:25:06.967" v="176"/>
          <ac:spMkLst>
            <pc:docMk/>
            <pc:sldMk cId="1826921715" sldId="270"/>
            <ac:spMk id="2" creationId="{ED0AC91E-4A12-4E84-9D5D-7D135BB1DE36}"/>
          </ac:spMkLst>
        </pc:spChg>
        <pc:spChg chg="mod">
          <ac:chgData name="Sean Kelleher" userId="17a24dc8bb8dc661" providerId="Windows Live" clId="Web-{3CE81595-5D05-4CF1-99C1-1DF2F51B2F89}" dt="2023-10-17T14:44:14.772" v="170" actId="20577"/>
          <ac:spMkLst>
            <pc:docMk/>
            <pc:sldMk cId="1826921715" sldId="270"/>
            <ac:spMk id="9" creationId="{88A1517C-B0CF-4362-8809-50DBF9AFC9B7}"/>
          </ac:spMkLst>
        </pc:spChg>
      </pc:sldChg>
      <pc:sldChg chg="modSp">
        <pc:chgData name="Sean Kelleher" userId="17a24dc8bb8dc661" providerId="Windows Live" clId="Web-{3CE81595-5D05-4CF1-99C1-1DF2F51B2F89}" dt="2023-10-17T15:26:19.767" v="181" actId="20577"/>
        <pc:sldMkLst>
          <pc:docMk/>
          <pc:sldMk cId="200044691" sldId="273"/>
        </pc:sldMkLst>
        <pc:spChg chg="mod">
          <ac:chgData name="Sean Kelleher" userId="17a24dc8bb8dc661" providerId="Windows Live" clId="Web-{3CE81595-5D05-4CF1-99C1-1DF2F51B2F89}" dt="2023-10-17T15:25:15.029" v="178"/>
          <ac:spMkLst>
            <pc:docMk/>
            <pc:sldMk cId="200044691" sldId="273"/>
            <ac:spMk id="2" creationId="{CF6D327D-295C-4E57-992B-549B3B6B994A}"/>
          </ac:spMkLst>
        </pc:spChg>
        <pc:spChg chg="mod">
          <ac:chgData name="Sean Kelleher" userId="17a24dc8bb8dc661" providerId="Windows Live" clId="Web-{3CE81595-5D05-4CF1-99C1-1DF2F51B2F89}" dt="2023-10-17T15:26:19.767" v="181" actId="20577"/>
          <ac:spMkLst>
            <pc:docMk/>
            <pc:sldMk cId="200044691" sldId="273"/>
            <ac:spMk id="3" creationId="{2DA8D822-59A6-4F61-8364-39D8CE5C4874}"/>
          </ac:spMkLst>
        </pc:spChg>
      </pc:sldChg>
      <pc:sldChg chg="modSp">
        <pc:chgData name="Sean Kelleher" userId="17a24dc8bb8dc661" providerId="Windows Live" clId="Web-{3CE81595-5D05-4CF1-99C1-1DF2F51B2F89}" dt="2023-10-17T14:38:10.982" v="132" actId="20577"/>
        <pc:sldMkLst>
          <pc:docMk/>
          <pc:sldMk cId="2534522419" sldId="279"/>
        </pc:sldMkLst>
        <pc:spChg chg="mod">
          <ac:chgData name="Sean Kelleher" userId="17a24dc8bb8dc661" providerId="Windows Live" clId="Web-{3CE81595-5D05-4CF1-99C1-1DF2F51B2F89}" dt="2023-10-17T14:34:19.883" v="103" actId="1076"/>
          <ac:spMkLst>
            <pc:docMk/>
            <pc:sldMk cId="2534522419" sldId="279"/>
            <ac:spMk id="10244" creationId="{60863996-4367-439A-9952-0CBF7F9BD631}"/>
          </ac:spMkLst>
        </pc:spChg>
        <pc:spChg chg="mod">
          <ac:chgData name="Sean Kelleher" userId="17a24dc8bb8dc661" providerId="Windows Live" clId="Web-{3CE81595-5D05-4CF1-99C1-1DF2F51B2F89}" dt="2023-10-17T14:38:10.982" v="132" actId="20577"/>
          <ac:spMkLst>
            <pc:docMk/>
            <pc:sldMk cId="2534522419" sldId="279"/>
            <ac:spMk id="10245" creationId="{0ED070EE-0C81-4BFA-BA85-89F06A61B7BC}"/>
          </ac:spMkLst>
        </pc:spChg>
      </pc:sldChg>
      <pc:sldChg chg="modSp">
        <pc:chgData name="Sean Kelleher" userId="17a24dc8bb8dc661" providerId="Windows Live" clId="Web-{3CE81595-5D05-4CF1-99C1-1DF2F51B2F89}" dt="2023-10-17T15:33:07.820" v="228" actId="20577"/>
        <pc:sldMkLst>
          <pc:docMk/>
          <pc:sldMk cId="1820032221" sldId="288"/>
        </pc:sldMkLst>
        <pc:spChg chg="mod">
          <ac:chgData name="Sean Kelleher" userId="17a24dc8bb8dc661" providerId="Windows Live" clId="Web-{3CE81595-5D05-4CF1-99C1-1DF2F51B2F89}" dt="2023-10-17T15:33:07.820" v="228" actId="20577"/>
          <ac:spMkLst>
            <pc:docMk/>
            <pc:sldMk cId="1820032221" sldId="288"/>
            <ac:spMk id="5" creationId="{19E4EB33-03FC-12CF-FFB7-364820308211}"/>
          </ac:spMkLst>
        </pc:spChg>
      </pc:sldChg>
      <pc:sldChg chg="modSp">
        <pc:chgData name="Sean Kelleher" userId="17a24dc8bb8dc661" providerId="Windows Live" clId="Web-{3CE81595-5D05-4CF1-99C1-1DF2F51B2F89}" dt="2023-10-17T15:25:25.202" v="179" actId="14100"/>
        <pc:sldMkLst>
          <pc:docMk/>
          <pc:sldMk cId="261859060" sldId="289"/>
        </pc:sldMkLst>
        <pc:spChg chg="mod">
          <ac:chgData name="Sean Kelleher" userId="17a24dc8bb8dc661" providerId="Windows Live" clId="Web-{3CE81595-5D05-4CF1-99C1-1DF2F51B2F89}" dt="2023-10-17T15:25:25.202" v="179" actId="14100"/>
          <ac:spMkLst>
            <pc:docMk/>
            <pc:sldMk cId="261859060" sldId="289"/>
            <ac:spMk id="16" creationId="{C0565E91-C298-1706-859D-1DB9F826E74B}"/>
          </ac:spMkLst>
        </pc:spChg>
        <pc:picChg chg="mod">
          <ac:chgData name="Sean Kelleher" userId="17a24dc8bb8dc661" providerId="Windows Live" clId="Web-{3CE81595-5D05-4CF1-99C1-1DF2F51B2F89}" dt="2023-10-17T14:30:48.347" v="86" actId="1076"/>
          <ac:picMkLst>
            <pc:docMk/>
            <pc:sldMk cId="261859060" sldId="289"/>
            <ac:picMk id="3" creationId="{B5128E93-E2DA-BB3C-A2A5-3B27DC70D855}"/>
          </ac:picMkLst>
        </pc:picChg>
      </pc:sldChg>
      <pc:sldChg chg="modSp">
        <pc:chgData name="Sean Kelleher" userId="17a24dc8bb8dc661" providerId="Windows Live" clId="Web-{3CE81595-5D05-4CF1-99C1-1DF2F51B2F89}" dt="2023-10-17T15:28:18.398" v="189" actId="1076"/>
        <pc:sldMkLst>
          <pc:docMk/>
          <pc:sldMk cId="0" sldId="368"/>
        </pc:sldMkLst>
        <pc:spChg chg="mod">
          <ac:chgData name="Sean Kelleher" userId="17a24dc8bb8dc661" providerId="Windows Live" clId="Web-{3CE81595-5D05-4CF1-99C1-1DF2F51B2F89}" dt="2023-10-17T15:28:05.085" v="185" actId="20577"/>
          <ac:spMkLst>
            <pc:docMk/>
            <pc:sldMk cId="0" sldId="368"/>
            <ac:spMk id="34818" creationId="{00000000-0000-0000-0000-000000000000}"/>
          </ac:spMkLst>
        </pc:spChg>
        <pc:spChg chg="mod">
          <ac:chgData name="Sean Kelleher" userId="17a24dc8bb8dc661" providerId="Windows Live" clId="Web-{3CE81595-5D05-4CF1-99C1-1DF2F51B2F89}" dt="2023-10-17T15:28:18.398" v="189" actId="1076"/>
          <ac:spMkLst>
            <pc:docMk/>
            <pc:sldMk cId="0" sldId="368"/>
            <ac:spMk id="232451" creationId="{00000000-0000-0000-0000-000000000000}"/>
          </ac:spMkLst>
        </pc:spChg>
      </pc:sldChg>
      <pc:sldChg chg="modSp">
        <pc:chgData name="Sean Kelleher" userId="17a24dc8bb8dc661" providerId="Windows Live" clId="Web-{3CE81595-5D05-4CF1-99C1-1DF2F51B2F89}" dt="2023-10-17T15:27:50.381" v="183" actId="20577"/>
        <pc:sldMkLst>
          <pc:docMk/>
          <pc:sldMk cId="0" sldId="379"/>
        </pc:sldMkLst>
        <pc:spChg chg="mod">
          <ac:chgData name="Sean Kelleher" userId="17a24dc8bb8dc661" providerId="Windows Live" clId="Web-{3CE81595-5D05-4CF1-99C1-1DF2F51B2F89}" dt="2023-10-17T15:25:42.562" v="180" actId="20577"/>
          <ac:spMkLst>
            <pc:docMk/>
            <pc:sldMk cId="0" sldId="379"/>
            <ac:spMk id="254978" creationId="{00000000-0000-0000-0000-000000000000}"/>
          </ac:spMkLst>
        </pc:spChg>
        <pc:spChg chg="mod">
          <ac:chgData name="Sean Kelleher" userId="17a24dc8bb8dc661" providerId="Windows Live" clId="Web-{3CE81595-5D05-4CF1-99C1-1DF2F51B2F89}" dt="2023-10-17T15:27:50.381" v="183" actId="20577"/>
          <ac:spMkLst>
            <pc:docMk/>
            <pc:sldMk cId="0" sldId="379"/>
            <ac:spMk id="254980" creationId="{00000000-0000-0000-0000-000000000000}"/>
          </ac:spMkLst>
        </pc:spChg>
      </pc:sldChg>
      <pc:sldChg chg="modSp">
        <pc:chgData name="Sean Kelleher" userId="17a24dc8bb8dc661" providerId="Windows Live" clId="Web-{3CE81595-5D05-4CF1-99C1-1DF2F51B2F89}" dt="2023-10-17T14:41:45.862" v="153" actId="20577"/>
        <pc:sldMkLst>
          <pc:docMk/>
          <pc:sldMk cId="0" sldId="648"/>
        </pc:sldMkLst>
        <pc:spChg chg="mod">
          <ac:chgData name="Sean Kelleher" userId="17a24dc8bb8dc661" providerId="Windows Live" clId="Web-{3CE81595-5D05-4CF1-99C1-1DF2F51B2F89}" dt="2023-10-17T14:40:43.079" v="147" actId="1076"/>
          <ac:spMkLst>
            <pc:docMk/>
            <pc:sldMk cId="0" sldId="648"/>
            <ac:spMk id="2" creationId="{00000000-0000-0000-0000-000000000000}"/>
          </ac:spMkLst>
        </pc:spChg>
        <pc:spChg chg="mod">
          <ac:chgData name="Sean Kelleher" userId="17a24dc8bb8dc661" providerId="Windows Live" clId="Web-{3CE81595-5D05-4CF1-99C1-1DF2F51B2F89}" dt="2023-10-17T14:41:37.612" v="152" actId="20577"/>
          <ac:spMkLst>
            <pc:docMk/>
            <pc:sldMk cId="0" sldId="648"/>
            <ac:spMk id="22533" creationId="{00000000-0000-0000-0000-000000000000}"/>
          </ac:spMkLst>
        </pc:spChg>
        <pc:spChg chg="mod">
          <ac:chgData name="Sean Kelleher" userId="17a24dc8bb8dc661" providerId="Windows Live" clId="Web-{3CE81595-5D05-4CF1-99C1-1DF2F51B2F89}" dt="2023-10-17T14:41:45.862" v="153" actId="20577"/>
          <ac:spMkLst>
            <pc:docMk/>
            <pc:sldMk cId="0" sldId="648"/>
            <ac:spMk id="22534" creationId="{00000000-0000-0000-0000-000000000000}"/>
          </ac:spMkLst>
        </pc:spChg>
      </pc:sldChg>
      <pc:sldChg chg="modSp">
        <pc:chgData name="Sean Kelleher" userId="17a24dc8bb8dc661" providerId="Windows Live" clId="Web-{3CE81595-5D05-4CF1-99C1-1DF2F51B2F89}" dt="2023-10-17T15:25:02.029" v="174" actId="14100"/>
        <pc:sldMkLst>
          <pc:docMk/>
          <pc:sldMk cId="0" sldId="649"/>
        </pc:sldMkLst>
        <pc:spChg chg="mod">
          <ac:chgData name="Sean Kelleher" userId="17a24dc8bb8dc661" providerId="Windows Live" clId="Web-{3CE81595-5D05-4CF1-99C1-1DF2F51B2F89}" dt="2023-10-17T14:43:38.802" v="165" actId="1076"/>
          <ac:spMkLst>
            <pc:docMk/>
            <pc:sldMk cId="0" sldId="649"/>
            <ac:spMk id="2" creationId="{00000000-0000-0000-0000-000000000000}"/>
          </ac:spMkLst>
        </pc:spChg>
        <pc:spChg chg="mod">
          <ac:chgData name="Sean Kelleher" userId="17a24dc8bb8dc661" providerId="Windows Live" clId="Web-{3CE81595-5D05-4CF1-99C1-1DF2F51B2F89}" dt="2023-10-17T15:25:02.029" v="174" actId="14100"/>
          <ac:spMkLst>
            <pc:docMk/>
            <pc:sldMk cId="0" sldId="649"/>
            <ac:spMk id="3" creationId="{00000000-0000-0000-0000-000000000000}"/>
          </ac:spMkLst>
        </pc:spChg>
        <pc:picChg chg="mod">
          <ac:chgData name="Sean Kelleher" userId="17a24dc8bb8dc661" providerId="Windows Live" clId="Web-{3CE81595-5D05-4CF1-99C1-1DF2F51B2F89}" dt="2023-10-17T14:43:40.818" v="166" actId="1076"/>
          <ac:picMkLst>
            <pc:docMk/>
            <pc:sldMk cId="0" sldId="649"/>
            <ac:picMk id="5" creationId="{F94C3C8E-3892-46C2-AEA2-677D3D0F9B62}"/>
          </ac:picMkLst>
        </pc:picChg>
      </pc:sldChg>
      <pc:sldChg chg="modSp ord">
        <pc:chgData name="Sean Kelleher" userId="17a24dc8bb8dc661" providerId="Windows Live" clId="Web-{3CE81595-5D05-4CF1-99C1-1DF2F51B2F89}" dt="2023-10-17T14:37:26.278" v="125" actId="20577"/>
        <pc:sldMkLst>
          <pc:docMk/>
          <pc:sldMk cId="1085250081" sldId="658"/>
        </pc:sldMkLst>
        <pc:spChg chg="mod">
          <ac:chgData name="Sean Kelleher" userId="17a24dc8bb8dc661" providerId="Windows Live" clId="Web-{3CE81595-5D05-4CF1-99C1-1DF2F51B2F89}" dt="2023-10-17T14:33:06.663" v="96" actId="20577"/>
          <ac:spMkLst>
            <pc:docMk/>
            <pc:sldMk cId="1085250081" sldId="658"/>
            <ac:spMk id="3" creationId="{00000000-0000-0000-0000-000000000000}"/>
          </ac:spMkLst>
        </pc:spChg>
        <pc:spChg chg="mod">
          <ac:chgData name="Sean Kelleher" userId="17a24dc8bb8dc661" providerId="Windows Live" clId="Web-{3CE81595-5D05-4CF1-99C1-1DF2F51B2F89}" dt="2023-10-17T14:37:26.278" v="125" actId="20577"/>
          <ac:spMkLst>
            <pc:docMk/>
            <pc:sldMk cId="1085250081" sldId="658"/>
            <ac:spMk id="27650" creationId="{00000000-0000-0000-0000-000000000000}"/>
          </ac:spMkLst>
        </pc:spChg>
      </pc:sldChg>
      <pc:sldChg chg="modSp">
        <pc:chgData name="Sean Kelleher" userId="17a24dc8bb8dc661" providerId="Windows Live" clId="Web-{3CE81595-5D05-4CF1-99C1-1DF2F51B2F89}" dt="2023-10-17T15:28:55.728" v="200"/>
        <pc:sldMkLst>
          <pc:docMk/>
          <pc:sldMk cId="0" sldId="663"/>
        </pc:sldMkLst>
        <pc:spChg chg="mod">
          <ac:chgData name="Sean Kelleher" userId="17a24dc8bb8dc661" providerId="Windows Live" clId="Web-{3CE81595-5D05-4CF1-99C1-1DF2F51B2F89}" dt="2023-10-17T15:28:55.666" v="196"/>
          <ac:spMkLst>
            <pc:docMk/>
            <pc:sldMk cId="0" sldId="663"/>
            <ac:spMk id="2" creationId="{00000000-0000-0000-0000-000000000000}"/>
          </ac:spMkLst>
        </pc:spChg>
        <pc:spChg chg="mod">
          <ac:chgData name="Sean Kelleher" userId="17a24dc8bb8dc661" providerId="Windows Live" clId="Web-{3CE81595-5D05-4CF1-99C1-1DF2F51B2F89}" dt="2023-10-17T15:28:55.713" v="199"/>
          <ac:spMkLst>
            <pc:docMk/>
            <pc:sldMk cId="0" sldId="663"/>
            <ac:spMk id="39939" creationId="{00000000-0000-0000-0000-000000000000}"/>
          </ac:spMkLst>
        </pc:spChg>
        <pc:spChg chg="mod">
          <ac:chgData name="Sean Kelleher" userId="17a24dc8bb8dc661" providerId="Windows Live" clId="Web-{3CE81595-5D05-4CF1-99C1-1DF2F51B2F89}" dt="2023-10-17T15:28:55.697" v="198"/>
          <ac:spMkLst>
            <pc:docMk/>
            <pc:sldMk cId="0" sldId="663"/>
            <ac:spMk id="39940" creationId="{00000000-0000-0000-0000-000000000000}"/>
          </ac:spMkLst>
        </pc:spChg>
        <pc:spChg chg="mod">
          <ac:chgData name="Sean Kelleher" userId="17a24dc8bb8dc661" providerId="Windows Live" clId="Web-{3CE81595-5D05-4CF1-99C1-1DF2F51B2F89}" dt="2023-10-17T15:28:55.682" v="197"/>
          <ac:spMkLst>
            <pc:docMk/>
            <pc:sldMk cId="0" sldId="663"/>
            <ac:spMk id="39941" creationId="{00000000-0000-0000-0000-000000000000}"/>
          </ac:spMkLst>
        </pc:spChg>
        <pc:spChg chg="mod">
          <ac:chgData name="Sean Kelleher" userId="17a24dc8bb8dc661" providerId="Windows Live" clId="Web-{3CE81595-5D05-4CF1-99C1-1DF2F51B2F89}" dt="2023-10-17T15:28:55.728" v="200"/>
          <ac:spMkLst>
            <pc:docMk/>
            <pc:sldMk cId="0" sldId="663"/>
            <ac:spMk id="39943" creationId="{00000000-0000-0000-0000-000000000000}"/>
          </ac:spMkLst>
        </pc:spChg>
      </pc:sldChg>
      <pc:sldChg chg="modSp">
        <pc:chgData name="Sean Kelleher" userId="17a24dc8bb8dc661" providerId="Windows Live" clId="Web-{3CE81595-5D05-4CF1-99C1-1DF2F51B2F89}" dt="2023-10-17T15:33:25.930" v="230" actId="20577"/>
        <pc:sldMkLst>
          <pc:docMk/>
          <pc:sldMk cId="0" sldId="689"/>
        </pc:sldMkLst>
        <pc:spChg chg="mod">
          <ac:chgData name="Sean Kelleher" userId="17a24dc8bb8dc661" providerId="Windows Live" clId="Web-{3CE81595-5D05-4CF1-99C1-1DF2F51B2F89}" dt="2023-10-17T15:33:25.930" v="230" actId="20577"/>
          <ac:spMkLst>
            <pc:docMk/>
            <pc:sldMk cId="0" sldId="689"/>
            <ac:spMk id="3" creationId="{00000000-0000-0000-0000-000000000000}"/>
          </ac:spMkLst>
        </pc:spChg>
        <pc:spChg chg="mod">
          <ac:chgData name="Sean Kelleher" userId="17a24dc8bb8dc661" providerId="Windows Live" clId="Web-{3CE81595-5D05-4CF1-99C1-1DF2F51B2F89}" dt="2023-10-17T15:33:19.398" v="229" actId="20577"/>
          <ac:spMkLst>
            <pc:docMk/>
            <pc:sldMk cId="0" sldId="689"/>
            <ac:spMk id="5" creationId="{00000000-0000-0000-0000-000000000000}"/>
          </ac:spMkLst>
        </pc:spChg>
      </pc:sldChg>
      <pc:sldChg chg="modSp">
        <pc:chgData name="Sean Kelleher" userId="17a24dc8bb8dc661" providerId="Windows Live" clId="Web-{3CE81595-5D05-4CF1-99C1-1DF2F51B2F89}" dt="2023-10-17T15:35:43.875" v="234" actId="20577"/>
        <pc:sldMkLst>
          <pc:docMk/>
          <pc:sldMk cId="0" sldId="699"/>
        </pc:sldMkLst>
        <pc:spChg chg="mod">
          <ac:chgData name="Sean Kelleher" userId="17a24dc8bb8dc661" providerId="Windows Live" clId="Web-{3CE81595-5D05-4CF1-99C1-1DF2F51B2F89}" dt="2023-10-17T15:35:43.875" v="234" actId="20577"/>
          <ac:spMkLst>
            <pc:docMk/>
            <pc:sldMk cId="0" sldId="699"/>
            <ac:spMk id="1785858" creationId="{00000000-0000-0000-0000-000000000000}"/>
          </ac:spMkLst>
        </pc:spChg>
        <pc:spChg chg="mod">
          <ac:chgData name="Sean Kelleher" userId="17a24dc8bb8dc661" providerId="Windows Live" clId="Web-{3CE81595-5D05-4CF1-99C1-1DF2F51B2F89}" dt="2023-10-17T15:35:21.545" v="232" actId="20577"/>
          <ac:spMkLst>
            <pc:docMk/>
            <pc:sldMk cId="0" sldId="699"/>
            <ac:spMk id="1785859" creationId="{00000000-0000-0000-0000-000000000000}"/>
          </ac:spMkLst>
        </pc:spChg>
      </pc:sldChg>
      <pc:sldChg chg="modSp">
        <pc:chgData name="Sean Kelleher" userId="17a24dc8bb8dc661" providerId="Windows Live" clId="Web-{3CE81595-5D05-4CF1-99C1-1DF2F51B2F89}" dt="2023-10-17T14:41:57.034" v="154" actId="20577"/>
        <pc:sldMkLst>
          <pc:docMk/>
          <pc:sldMk cId="2230088385" sldId="744"/>
        </pc:sldMkLst>
        <pc:spChg chg="mod">
          <ac:chgData name="Sean Kelleher" userId="17a24dc8bb8dc661" providerId="Windows Live" clId="Web-{3CE81595-5D05-4CF1-99C1-1DF2F51B2F89}" dt="2023-10-17T14:41:16.424" v="151" actId="20577"/>
          <ac:spMkLst>
            <pc:docMk/>
            <pc:sldMk cId="2230088385" sldId="744"/>
            <ac:spMk id="2" creationId="{00000000-0000-0000-0000-000000000000}"/>
          </ac:spMkLst>
        </pc:spChg>
        <pc:spChg chg="mod">
          <ac:chgData name="Sean Kelleher" userId="17a24dc8bb8dc661" providerId="Windows Live" clId="Web-{3CE81595-5D05-4CF1-99C1-1DF2F51B2F89}" dt="2023-10-17T14:41:57.034" v="154" actId="20577"/>
          <ac:spMkLst>
            <pc:docMk/>
            <pc:sldMk cId="2230088385" sldId="744"/>
            <ac:spMk id="3" creationId="{00000000-0000-0000-0000-000000000000}"/>
          </ac:spMkLst>
        </pc:spChg>
      </pc:sldChg>
      <pc:sldChg chg="modSp">
        <pc:chgData name="Sean Kelleher" userId="17a24dc8bb8dc661" providerId="Windows Live" clId="Web-{3CE81595-5D05-4CF1-99C1-1DF2F51B2F89}" dt="2023-10-17T14:42:21.566" v="158" actId="20577"/>
        <pc:sldMkLst>
          <pc:docMk/>
          <pc:sldMk cId="2996238487" sldId="751"/>
        </pc:sldMkLst>
        <pc:spChg chg="mod">
          <ac:chgData name="Sean Kelleher" userId="17a24dc8bb8dc661" providerId="Windows Live" clId="Web-{3CE81595-5D05-4CF1-99C1-1DF2F51B2F89}" dt="2023-10-17T14:42:21.566" v="158" actId="20577"/>
          <ac:spMkLst>
            <pc:docMk/>
            <pc:sldMk cId="2996238487" sldId="751"/>
            <ac:spMk id="2" creationId="{19226AC4-25E5-46A2-9112-8D8CED0B11B4}"/>
          </ac:spMkLst>
        </pc:spChg>
        <pc:spChg chg="mod">
          <ac:chgData name="Sean Kelleher" userId="17a24dc8bb8dc661" providerId="Windows Live" clId="Web-{3CE81595-5D05-4CF1-99C1-1DF2F51B2F89}" dt="2023-10-17T14:42:06.753" v="156" actId="20577"/>
          <ac:spMkLst>
            <pc:docMk/>
            <pc:sldMk cId="2996238487" sldId="751"/>
            <ac:spMk id="3" creationId="{B5F6A8BF-68E6-40AE-8DFB-31A4EA91484C}"/>
          </ac:spMkLst>
        </pc:spChg>
      </pc:sldChg>
      <pc:sldChg chg="modSp">
        <pc:chgData name="Sean Kelleher" userId="17a24dc8bb8dc661" providerId="Windows Live" clId="Web-{3CE81595-5D05-4CF1-99C1-1DF2F51B2F89}" dt="2023-10-17T15:35:34.546" v="233" actId="20577"/>
        <pc:sldMkLst>
          <pc:docMk/>
          <pc:sldMk cId="1887402810" sldId="1572"/>
        </pc:sldMkLst>
        <pc:spChg chg="mod">
          <ac:chgData name="Sean Kelleher" userId="17a24dc8bb8dc661" providerId="Windows Live" clId="Web-{3CE81595-5D05-4CF1-99C1-1DF2F51B2F89}" dt="2023-10-17T15:35:34.546" v="233" actId="20577"/>
          <ac:spMkLst>
            <pc:docMk/>
            <pc:sldMk cId="1887402810" sldId="1572"/>
            <ac:spMk id="1785858" creationId="{00000000-0000-0000-0000-000000000000}"/>
          </ac:spMkLst>
        </pc:spChg>
      </pc:sldChg>
      <pc:sldChg chg="modSp">
        <pc:chgData name="Sean Kelleher" userId="17a24dc8bb8dc661" providerId="Windows Live" clId="Web-{3CE81595-5D05-4CF1-99C1-1DF2F51B2F89}" dt="2023-10-17T14:40:21.188" v="145" actId="20577"/>
        <pc:sldMkLst>
          <pc:docMk/>
          <pc:sldMk cId="3836383758" sldId="1639"/>
        </pc:sldMkLst>
        <pc:spChg chg="mod">
          <ac:chgData name="Sean Kelleher" userId="17a24dc8bb8dc661" providerId="Windows Live" clId="Web-{3CE81595-5D05-4CF1-99C1-1DF2F51B2F89}" dt="2023-10-17T14:40:21.188" v="145" actId="20577"/>
          <ac:spMkLst>
            <pc:docMk/>
            <pc:sldMk cId="3836383758" sldId="1639"/>
            <ac:spMk id="13314" creationId="{00000000-0000-0000-0000-000000000000}"/>
          </ac:spMkLst>
        </pc:spChg>
      </pc:sldChg>
      <pc:sldChg chg="modSp">
        <pc:chgData name="Sean Kelleher" userId="17a24dc8bb8dc661" providerId="Windows Live" clId="Web-{3CE81595-5D05-4CF1-99C1-1DF2F51B2F89}" dt="2023-10-17T14:38:40.233" v="134" actId="20577"/>
        <pc:sldMkLst>
          <pc:docMk/>
          <pc:sldMk cId="369174275" sldId="1643"/>
        </pc:sldMkLst>
        <pc:spChg chg="mod">
          <ac:chgData name="Sean Kelleher" userId="17a24dc8bb8dc661" providerId="Windows Live" clId="Web-{3CE81595-5D05-4CF1-99C1-1DF2F51B2F89}" dt="2023-10-17T14:38:40.233" v="134" actId="20577"/>
          <ac:spMkLst>
            <pc:docMk/>
            <pc:sldMk cId="369174275" sldId="1643"/>
            <ac:spMk id="2" creationId="{00000000-0000-0000-0000-000000000000}"/>
          </ac:spMkLst>
        </pc:spChg>
        <pc:spChg chg="mod">
          <ac:chgData name="Sean Kelleher" userId="17a24dc8bb8dc661" providerId="Windows Live" clId="Web-{3CE81595-5D05-4CF1-99C1-1DF2F51B2F89}" dt="2023-10-17T14:35:48.964" v="111" actId="1076"/>
          <ac:spMkLst>
            <pc:docMk/>
            <pc:sldMk cId="369174275" sldId="1643"/>
            <ac:spMk id="22533" creationId="{00000000-0000-0000-0000-000000000000}"/>
          </ac:spMkLst>
        </pc:spChg>
      </pc:sldChg>
      <pc:sldChg chg="modSp">
        <pc:chgData name="Sean Kelleher" userId="17a24dc8bb8dc661" providerId="Windows Live" clId="Web-{3CE81595-5D05-4CF1-99C1-1DF2F51B2F89}" dt="2023-10-17T15:36:11.251" v="239" actId="20577"/>
        <pc:sldMkLst>
          <pc:docMk/>
          <pc:sldMk cId="4284562849" sldId="1649"/>
        </pc:sldMkLst>
        <pc:spChg chg="mod">
          <ac:chgData name="Sean Kelleher" userId="17a24dc8bb8dc661" providerId="Windows Live" clId="Web-{3CE81595-5D05-4CF1-99C1-1DF2F51B2F89}" dt="2023-10-17T15:36:11.251" v="239" actId="20577"/>
          <ac:spMkLst>
            <pc:docMk/>
            <pc:sldMk cId="4284562849" sldId="1649"/>
            <ac:spMk id="3" creationId="{25AE2114-1B1F-02F3-C97D-1F93B28CAED7}"/>
          </ac:spMkLst>
        </pc:spChg>
      </pc:sldChg>
      <pc:sldChg chg="modSp">
        <pc:chgData name="Sean Kelleher" userId="17a24dc8bb8dc661" providerId="Windows Live" clId="Web-{3CE81595-5D05-4CF1-99C1-1DF2F51B2F89}" dt="2023-10-17T14:34:37.946" v="105" actId="1076"/>
        <pc:sldMkLst>
          <pc:docMk/>
          <pc:sldMk cId="0" sldId="1654"/>
        </pc:sldMkLst>
        <pc:spChg chg="mod">
          <ac:chgData name="Sean Kelleher" userId="17a24dc8bb8dc661" providerId="Windows Live" clId="Web-{3CE81595-5D05-4CF1-99C1-1DF2F51B2F89}" dt="2023-10-17T14:34:37.946" v="105" actId="1076"/>
          <ac:spMkLst>
            <pc:docMk/>
            <pc:sldMk cId="0" sldId="1654"/>
            <ac:spMk id="17411" creationId="{00000000-0000-0000-0000-000000000000}"/>
          </ac:spMkLst>
        </pc:spChg>
      </pc:sldChg>
      <pc:sldChg chg="modSp">
        <pc:chgData name="Sean Kelleher" userId="17a24dc8bb8dc661" providerId="Windows Live" clId="Web-{3CE81595-5D05-4CF1-99C1-1DF2F51B2F89}" dt="2023-10-17T14:40:11.594" v="142" actId="20577"/>
        <pc:sldMkLst>
          <pc:docMk/>
          <pc:sldMk cId="2203891526" sldId="1661"/>
        </pc:sldMkLst>
        <pc:spChg chg="mod">
          <ac:chgData name="Sean Kelleher" userId="17a24dc8bb8dc661" providerId="Windows Live" clId="Web-{3CE81595-5D05-4CF1-99C1-1DF2F51B2F89}" dt="2023-10-17T14:39:49.938" v="138" actId="20577"/>
          <ac:spMkLst>
            <pc:docMk/>
            <pc:sldMk cId="2203891526" sldId="1661"/>
            <ac:spMk id="3" creationId="{00000000-0000-0000-0000-000000000000}"/>
          </ac:spMkLst>
        </pc:spChg>
        <pc:spChg chg="mod">
          <ac:chgData name="Sean Kelleher" userId="17a24dc8bb8dc661" providerId="Windows Live" clId="Web-{3CE81595-5D05-4CF1-99C1-1DF2F51B2F89}" dt="2023-10-17T14:40:11.594" v="142" actId="20577"/>
          <ac:spMkLst>
            <pc:docMk/>
            <pc:sldMk cId="2203891526" sldId="1661"/>
            <ac:spMk id="27650" creationId="{00000000-0000-0000-0000-000000000000}"/>
          </ac:spMkLst>
        </pc:spChg>
        <pc:picChg chg="mod">
          <ac:chgData name="Sean Kelleher" userId="17a24dc8bb8dc661" providerId="Windows Live" clId="Web-{3CE81595-5D05-4CF1-99C1-1DF2F51B2F89}" dt="2023-10-17T14:23:13.431" v="44" actId="1076"/>
          <ac:picMkLst>
            <pc:docMk/>
            <pc:sldMk cId="2203891526" sldId="1661"/>
            <ac:picMk id="4" creationId="{9BD8D17F-9019-A883-6F99-D7CC3D6F9479}"/>
          </ac:picMkLst>
        </pc:picChg>
      </pc:sldChg>
      <pc:sldChg chg="modSp">
        <pc:chgData name="Sean Kelleher" userId="17a24dc8bb8dc661" providerId="Windows Live" clId="Web-{3CE81595-5D05-4CF1-99C1-1DF2F51B2F89}" dt="2023-10-17T14:39:26.390" v="137" actId="20577"/>
        <pc:sldMkLst>
          <pc:docMk/>
          <pc:sldMk cId="4147811944" sldId="1664"/>
        </pc:sldMkLst>
        <pc:spChg chg="mod">
          <ac:chgData name="Sean Kelleher" userId="17a24dc8bb8dc661" providerId="Windows Live" clId="Web-{3CE81595-5D05-4CF1-99C1-1DF2F51B2F89}" dt="2023-10-17T14:39:26.390" v="137" actId="20577"/>
          <ac:spMkLst>
            <pc:docMk/>
            <pc:sldMk cId="4147811944" sldId="1664"/>
            <ac:spMk id="2" creationId="{19226AC4-25E5-46A2-9112-8D8CED0B11B4}"/>
          </ac:spMkLst>
        </pc:spChg>
        <pc:spChg chg="mod">
          <ac:chgData name="Sean Kelleher" userId="17a24dc8bb8dc661" providerId="Windows Live" clId="Web-{3CE81595-5D05-4CF1-99C1-1DF2F51B2F89}" dt="2023-10-17T14:39:00.405" v="135" actId="20577"/>
          <ac:spMkLst>
            <pc:docMk/>
            <pc:sldMk cId="4147811944" sldId="1664"/>
            <ac:spMk id="3" creationId="{B5F6A8BF-68E6-40AE-8DFB-31A4EA91484C}"/>
          </ac:spMkLst>
        </pc:spChg>
      </pc:sldChg>
      <pc:sldChg chg="modSp">
        <pc:chgData name="Sean Kelleher" userId="17a24dc8bb8dc661" providerId="Windows Live" clId="Web-{3CE81595-5D05-4CF1-99C1-1DF2F51B2F89}" dt="2023-10-17T14:27:39.624" v="70" actId="20577"/>
        <pc:sldMkLst>
          <pc:docMk/>
          <pc:sldMk cId="1391393235" sldId="1667"/>
        </pc:sldMkLst>
        <pc:spChg chg="mod">
          <ac:chgData name="Sean Kelleher" userId="17a24dc8bb8dc661" providerId="Windows Live" clId="Web-{3CE81595-5D05-4CF1-99C1-1DF2F51B2F89}" dt="2023-10-17T14:27:39.624" v="70" actId="20577"/>
          <ac:spMkLst>
            <pc:docMk/>
            <pc:sldMk cId="1391393235" sldId="1667"/>
            <ac:spMk id="24578" creationId="{00000000-0000-0000-0000-000000000000}"/>
          </ac:spMkLst>
        </pc:spChg>
      </pc:sldChg>
      <pc:sldChg chg="modSp addAnim delAnim">
        <pc:chgData name="Sean Kelleher" userId="17a24dc8bb8dc661" providerId="Windows Live" clId="Web-{3CE81595-5D05-4CF1-99C1-1DF2F51B2F89}" dt="2023-10-17T15:31:48.003" v="227" actId="20577"/>
        <pc:sldMkLst>
          <pc:docMk/>
          <pc:sldMk cId="2547583606" sldId="1669"/>
        </pc:sldMkLst>
        <pc:spChg chg="mod">
          <ac:chgData name="Sean Kelleher" userId="17a24dc8bb8dc661" providerId="Windows Live" clId="Web-{3CE81595-5D05-4CF1-99C1-1DF2F51B2F89}" dt="2023-10-17T15:29:38.543" v="201" actId="20577"/>
          <ac:spMkLst>
            <pc:docMk/>
            <pc:sldMk cId="2547583606" sldId="1669"/>
            <ac:spMk id="2" creationId="{825A18EE-604E-AF9F-EA61-89F8B585D973}"/>
          </ac:spMkLst>
        </pc:spChg>
        <pc:spChg chg="mod">
          <ac:chgData name="Sean Kelleher" userId="17a24dc8bb8dc661" providerId="Windows Live" clId="Web-{3CE81595-5D05-4CF1-99C1-1DF2F51B2F89}" dt="2023-10-17T15:31:48.003" v="227" actId="20577"/>
          <ac:spMkLst>
            <pc:docMk/>
            <pc:sldMk cId="2547583606" sldId="1669"/>
            <ac:spMk id="3" creationId="{E2060DAB-33F9-EF90-715B-5894031588BB}"/>
          </ac:spMkLst>
        </pc:spChg>
      </pc:sldChg>
      <pc:sldChg chg="modSp">
        <pc:chgData name="Sean Kelleher" userId="17a24dc8bb8dc661" providerId="Windows Live" clId="Web-{3CE81595-5D05-4CF1-99C1-1DF2F51B2F89}" dt="2023-10-17T15:36:40.737" v="244" actId="20577"/>
        <pc:sldMkLst>
          <pc:docMk/>
          <pc:sldMk cId="2512050589" sldId="1684"/>
        </pc:sldMkLst>
        <pc:spChg chg="mod">
          <ac:chgData name="Sean Kelleher" userId="17a24dc8bb8dc661" providerId="Windows Live" clId="Web-{3CE81595-5D05-4CF1-99C1-1DF2F51B2F89}" dt="2023-10-17T15:36:40.737" v="244" actId="20577"/>
          <ac:spMkLst>
            <pc:docMk/>
            <pc:sldMk cId="2512050589" sldId="1684"/>
            <ac:spMk id="3" creationId="{25AE2114-1B1F-02F3-C97D-1F93B28CAED7}"/>
          </ac:spMkLst>
        </pc:spChg>
      </pc:sldChg>
    </pc:docChg>
  </pc:docChgLst>
  <pc:docChgLst>
    <pc:chgData name="Sean Kelleher" userId="17a24dc8bb8dc661" providerId="Windows Live" clId="Web-{4CE4FF84-99E5-4E6B-B7B5-2A3769869E1E}"/>
    <pc:docChg chg="sldOrd">
      <pc:chgData name="Sean Kelleher" userId="17a24dc8bb8dc661" providerId="Windows Live" clId="Web-{4CE4FF84-99E5-4E6B-B7B5-2A3769869E1E}" dt="2024-08-27T10:37:32.405" v="0"/>
      <pc:docMkLst>
        <pc:docMk/>
      </pc:docMkLst>
      <pc:sldChg chg="ord">
        <pc:chgData name="Sean Kelleher" userId="17a24dc8bb8dc661" providerId="Windows Live" clId="Web-{4CE4FF84-99E5-4E6B-B7B5-2A3769869E1E}" dt="2024-08-27T10:37:32.405" v="0"/>
        <pc:sldMkLst>
          <pc:docMk/>
          <pc:sldMk cId="0" sldId="379"/>
        </pc:sldMkLst>
      </pc:sldChg>
    </pc:docChg>
  </pc:docChgLst>
  <pc:docChgLst>
    <pc:chgData name="Sean Kelleher" userId="17a24dc8bb8dc661" providerId="Windows Live" clId="Web-{A459AD3E-B671-40DF-8FE7-76253BF8E2BC}"/>
    <pc:docChg chg="modSld">
      <pc:chgData name="Sean Kelleher" userId="17a24dc8bb8dc661" providerId="Windows Live" clId="Web-{A459AD3E-B671-40DF-8FE7-76253BF8E2BC}" dt="2023-12-15T10:05:20.109" v="0"/>
      <pc:docMkLst>
        <pc:docMk/>
      </pc:docMkLst>
      <pc:sldChg chg="delAnim">
        <pc:chgData name="Sean Kelleher" userId="17a24dc8bb8dc661" providerId="Windows Live" clId="Web-{A459AD3E-B671-40DF-8FE7-76253BF8E2BC}" dt="2023-12-15T10:05:20.109" v="0"/>
        <pc:sldMkLst>
          <pc:docMk/>
          <pc:sldMk cId="0" sldId="648"/>
        </pc:sldMkLst>
      </pc:sldChg>
    </pc:docChg>
  </pc:docChgLst>
  <pc:docChgLst>
    <pc:chgData name="Sean Kelleher" userId="17a24dc8bb8dc661" providerId="Windows Live" clId="Web-{43091228-0BE9-4CD5-B81D-BF1BCE846A83}"/>
    <pc:docChg chg="addSld delSld modSld addMainMaster modMainMaster">
      <pc:chgData name="Sean Kelleher" userId="17a24dc8bb8dc661" providerId="Windows Live" clId="Web-{43091228-0BE9-4CD5-B81D-BF1BCE846A83}" dt="2023-01-12T14:08:49.435" v="44" actId="20577"/>
      <pc:docMkLst>
        <pc:docMk/>
      </pc:docMkLst>
      <pc:sldChg chg="delAnim modAnim">
        <pc:chgData name="Sean Kelleher" userId="17a24dc8bb8dc661" providerId="Windows Live" clId="Web-{43091228-0BE9-4CD5-B81D-BF1BCE846A83}" dt="2023-01-12T13:17:06.847" v="6"/>
        <pc:sldMkLst>
          <pc:docMk/>
          <pc:sldMk cId="200044691" sldId="273"/>
        </pc:sldMkLst>
      </pc:sldChg>
      <pc:sldChg chg="delAnim">
        <pc:chgData name="Sean Kelleher" userId="17a24dc8bb8dc661" providerId="Windows Live" clId="Web-{43091228-0BE9-4CD5-B81D-BF1BCE846A83}" dt="2023-01-12T13:26:13.856" v="7"/>
        <pc:sldMkLst>
          <pc:docMk/>
          <pc:sldMk cId="0" sldId="379"/>
        </pc:sldMkLst>
      </pc:sldChg>
      <pc:sldChg chg="modSp">
        <pc:chgData name="Sean Kelleher" userId="17a24dc8bb8dc661" providerId="Windows Live" clId="Web-{43091228-0BE9-4CD5-B81D-BF1BCE846A83}" dt="2023-01-12T14:08:49.435" v="44" actId="20577"/>
        <pc:sldMkLst>
          <pc:docMk/>
          <pc:sldMk cId="0" sldId="689"/>
        </pc:sldMkLst>
        <pc:spChg chg="mod">
          <ac:chgData name="Sean Kelleher" userId="17a24dc8bb8dc661" providerId="Windows Live" clId="Web-{43091228-0BE9-4CD5-B81D-BF1BCE846A83}" dt="2023-01-12T14:08:49.435" v="44" actId="20577"/>
          <ac:spMkLst>
            <pc:docMk/>
            <pc:sldMk cId="0" sldId="689"/>
            <ac:spMk id="3" creationId="{00000000-0000-0000-0000-000000000000}"/>
          </ac:spMkLst>
        </pc:spChg>
        <pc:spChg chg="mod">
          <ac:chgData name="Sean Kelleher" userId="17a24dc8bb8dc661" providerId="Windows Live" clId="Web-{43091228-0BE9-4CD5-B81D-BF1BCE846A83}" dt="2023-01-12T14:06:11.885" v="36" actId="1076"/>
          <ac:spMkLst>
            <pc:docMk/>
            <pc:sldMk cId="0" sldId="689"/>
            <ac:spMk id="5" creationId="{00000000-0000-0000-0000-000000000000}"/>
          </ac:spMkLst>
        </pc:spChg>
      </pc:sldChg>
      <pc:sldChg chg="addSp modSp del addAnim delAnim modAnim">
        <pc:chgData name="Sean Kelleher" userId="17a24dc8bb8dc661" providerId="Windows Live" clId="Web-{43091228-0BE9-4CD5-B81D-BF1BCE846A83}" dt="2023-01-12T13:41:26.200" v="31"/>
        <pc:sldMkLst>
          <pc:docMk/>
          <pc:sldMk cId="2469127739" sldId="1553"/>
        </pc:sldMkLst>
        <pc:spChg chg="mod">
          <ac:chgData name="Sean Kelleher" userId="17a24dc8bb8dc661" providerId="Windows Live" clId="Web-{43091228-0BE9-4CD5-B81D-BF1BCE846A83}" dt="2023-01-12T13:39:21.073" v="21" actId="20577"/>
          <ac:spMkLst>
            <pc:docMk/>
            <pc:sldMk cId="2469127739" sldId="1553"/>
            <ac:spMk id="3" creationId="{A0CBCBAB-4D46-4414-BE53-057474C2EA37}"/>
          </ac:spMkLst>
        </pc:spChg>
        <pc:spChg chg="add mod">
          <ac:chgData name="Sean Kelleher" userId="17a24dc8bb8dc661" providerId="Windows Live" clId="Web-{43091228-0BE9-4CD5-B81D-BF1BCE846A83}" dt="2023-01-12T13:40:44.137" v="25" actId="20577"/>
          <ac:spMkLst>
            <pc:docMk/>
            <pc:sldMk cId="2469127739" sldId="1553"/>
            <ac:spMk id="13" creationId="{FD19418E-4B14-BD3A-BD91-1A83CBB89154}"/>
          </ac:spMkLst>
        </pc:spChg>
        <pc:graphicFrameChg chg="mod">
          <ac:chgData name="Sean Kelleher" userId="17a24dc8bb8dc661" providerId="Windows Live" clId="Web-{43091228-0BE9-4CD5-B81D-BF1BCE846A83}" dt="2023-01-12T13:40:59.559" v="27" actId="1076"/>
          <ac:graphicFrameMkLst>
            <pc:docMk/>
            <pc:sldMk cId="2469127739" sldId="1553"/>
            <ac:graphicFrameMk id="4" creationId="{FC35FB3F-33CA-A99D-600A-D2B0249561F8}"/>
          </ac:graphicFrameMkLst>
        </pc:graphicFrameChg>
      </pc:sldChg>
      <pc:sldChg chg="addSp modSp add">
        <pc:chgData name="Sean Kelleher" userId="17a24dc8bb8dc661" providerId="Windows Live" clId="Web-{43091228-0BE9-4CD5-B81D-BF1BCE846A83}" dt="2023-01-12T13:41:16.919" v="30" actId="1076"/>
        <pc:sldMkLst>
          <pc:docMk/>
          <pc:sldMk cId="945781598" sldId="1683"/>
        </pc:sldMkLst>
        <pc:graphicFrameChg chg="add mod">
          <ac:chgData name="Sean Kelleher" userId="17a24dc8bb8dc661" providerId="Windows Live" clId="Web-{43091228-0BE9-4CD5-B81D-BF1BCE846A83}" dt="2023-01-12T13:41:16.919" v="30" actId="1076"/>
          <ac:graphicFrameMkLst>
            <pc:docMk/>
            <pc:sldMk cId="945781598" sldId="1683"/>
            <ac:graphicFrameMk id="6" creationId="{709CB6A0-8689-6C21-6124-9A6EBE7A8D31}"/>
          </ac:graphicFrameMkLst>
        </pc:graphicFrameChg>
      </pc:sldChg>
      <pc:sldMasterChg chg="add addSldLayout">
        <pc:chgData name="Sean Kelleher" userId="17a24dc8bb8dc661" providerId="Windows Live" clId="Web-{43091228-0BE9-4CD5-B81D-BF1BCE846A83}" dt="2023-01-12T13:40:50.262" v="26"/>
        <pc:sldMasterMkLst>
          <pc:docMk/>
          <pc:sldMasterMk cId="1741883074" sldId="2147483648"/>
        </pc:sldMasterMkLst>
        <pc:sldLayoutChg chg="add">
          <pc:chgData name="Sean Kelleher" userId="17a24dc8bb8dc661" providerId="Windows Live" clId="Web-{43091228-0BE9-4CD5-B81D-BF1BCE846A83}" dt="2023-01-12T13:40:50.262" v="26"/>
          <pc:sldLayoutMkLst>
            <pc:docMk/>
            <pc:sldMasterMk cId="1741883074" sldId="2147483648"/>
            <pc:sldLayoutMk cId="2339548814" sldId="2147483649"/>
          </pc:sldLayoutMkLst>
        </pc:sldLayoutChg>
        <pc:sldLayoutChg chg="add">
          <pc:chgData name="Sean Kelleher" userId="17a24dc8bb8dc661" providerId="Windows Live" clId="Web-{43091228-0BE9-4CD5-B81D-BF1BCE846A83}" dt="2023-01-12T13:40:50.262" v="26"/>
          <pc:sldLayoutMkLst>
            <pc:docMk/>
            <pc:sldMasterMk cId="1741883074" sldId="2147483648"/>
            <pc:sldLayoutMk cId="2828777235" sldId="2147483650"/>
          </pc:sldLayoutMkLst>
        </pc:sldLayoutChg>
        <pc:sldLayoutChg chg="add">
          <pc:chgData name="Sean Kelleher" userId="17a24dc8bb8dc661" providerId="Windows Live" clId="Web-{43091228-0BE9-4CD5-B81D-BF1BCE846A83}" dt="2023-01-12T13:40:50.262" v="26"/>
          <pc:sldLayoutMkLst>
            <pc:docMk/>
            <pc:sldMasterMk cId="1741883074" sldId="2147483648"/>
            <pc:sldLayoutMk cId="3096772149" sldId="2147483651"/>
          </pc:sldLayoutMkLst>
        </pc:sldLayoutChg>
        <pc:sldLayoutChg chg="add">
          <pc:chgData name="Sean Kelleher" userId="17a24dc8bb8dc661" providerId="Windows Live" clId="Web-{43091228-0BE9-4CD5-B81D-BF1BCE846A83}" dt="2023-01-12T13:40:50.262" v="26"/>
          <pc:sldLayoutMkLst>
            <pc:docMk/>
            <pc:sldMasterMk cId="1741883074" sldId="2147483648"/>
            <pc:sldLayoutMk cId="3540988489" sldId="2147483652"/>
          </pc:sldLayoutMkLst>
        </pc:sldLayoutChg>
        <pc:sldLayoutChg chg="add">
          <pc:chgData name="Sean Kelleher" userId="17a24dc8bb8dc661" providerId="Windows Live" clId="Web-{43091228-0BE9-4CD5-B81D-BF1BCE846A83}" dt="2023-01-12T13:40:50.262" v="26"/>
          <pc:sldLayoutMkLst>
            <pc:docMk/>
            <pc:sldMasterMk cId="1741883074" sldId="2147483648"/>
            <pc:sldLayoutMk cId="3976303471" sldId="2147483653"/>
          </pc:sldLayoutMkLst>
        </pc:sldLayoutChg>
        <pc:sldLayoutChg chg="add">
          <pc:chgData name="Sean Kelleher" userId="17a24dc8bb8dc661" providerId="Windows Live" clId="Web-{43091228-0BE9-4CD5-B81D-BF1BCE846A83}" dt="2023-01-12T13:40:50.262" v="26"/>
          <pc:sldLayoutMkLst>
            <pc:docMk/>
            <pc:sldMasterMk cId="1741883074" sldId="2147483648"/>
            <pc:sldLayoutMk cId="807028274" sldId="2147483654"/>
          </pc:sldLayoutMkLst>
        </pc:sldLayoutChg>
        <pc:sldLayoutChg chg="add">
          <pc:chgData name="Sean Kelleher" userId="17a24dc8bb8dc661" providerId="Windows Live" clId="Web-{43091228-0BE9-4CD5-B81D-BF1BCE846A83}" dt="2023-01-12T13:40:50.262" v="26"/>
          <pc:sldLayoutMkLst>
            <pc:docMk/>
            <pc:sldMasterMk cId="1741883074" sldId="2147483648"/>
            <pc:sldLayoutMk cId="566375122" sldId="2147483655"/>
          </pc:sldLayoutMkLst>
        </pc:sldLayoutChg>
        <pc:sldLayoutChg chg="add">
          <pc:chgData name="Sean Kelleher" userId="17a24dc8bb8dc661" providerId="Windows Live" clId="Web-{43091228-0BE9-4CD5-B81D-BF1BCE846A83}" dt="2023-01-12T13:40:50.262" v="26"/>
          <pc:sldLayoutMkLst>
            <pc:docMk/>
            <pc:sldMasterMk cId="1741883074" sldId="2147483648"/>
            <pc:sldLayoutMk cId="10866326" sldId="2147483656"/>
          </pc:sldLayoutMkLst>
        </pc:sldLayoutChg>
        <pc:sldLayoutChg chg="add">
          <pc:chgData name="Sean Kelleher" userId="17a24dc8bb8dc661" providerId="Windows Live" clId="Web-{43091228-0BE9-4CD5-B81D-BF1BCE846A83}" dt="2023-01-12T13:40:50.262" v="26"/>
          <pc:sldLayoutMkLst>
            <pc:docMk/>
            <pc:sldMasterMk cId="1741883074" sldId="2147483648"/>
            <pc:sldLayoutMk cId="1119182702" sldId="2147483657"/>
          </pc:sldLayoutMkLst>
        </pc:sldLayoutChg>
        <pc:sldLayoutChg chg="add">
          <pc:chgData name="Sean Kelleher" userId="17a24dc8bb8dc661" providerId="Windows Live" clId="Web-{43091228-0BE9-4CD5-B81D-BF1BCE846A83}" dt="2023-01-12T13:40:50.262" v="26"/>
          <pc:sldLayoutMkLst>
            <pc:docMk/>
            <pc:sldMasterMk cId="1741883074" sldId="2147483648"/>
            <pc:sldLayoutMk cId="1751317169" sldId="2147483658"/>
          </pc:sldLayoutMkLst>
        </pc:sldLayoutChg>
        <pc:sldLayoutChg chg="add">
          <pc:chgData name="Sean Kelleher" userId="17a24dc8bb8dc661" providerId="Windows Live" clId="Web-{43091228-0BE9-4CD5-B81D-BF1BCE846A83}" dt="2023-01-12T13:40:50.262" v="26"/>
          <pc:sldLayoutMkLst>
            <pc:docMk/>
            <pc:sldMasterMk cId="1741883074" sldId="2147483648"/>
            <pc:sldLayoutMk cId="2413281242" sldId="2147483659"/>
          </pc:sldLayoutMkLst>
        </pc:sldLayoutChg>
      </pc:sldMasterChg>
      <pc:sldMasterChg chg="replId modSldLayout">
        <pc:chgData name="Sean Kelleher" userId="17a24dc8bb8dc661" providerId="Windows Live" clId="Web-{43091228-0BE9-4CD5-B81D-BF1BCE846A83}" dt="2023-01-12T13:40:50.262" v="26"/>
        <pc:sldMasterMkLst>
          <pc:docMk/>
          <pc:sldMasterMk cId="446703784" sldId="2147483660"/>
        </pc:sldMasterMkLst>
        <pc:sldLayoutChg chg="replId">
          <pc:chgData name="Sean Kelleher" userId="17a24dc8bb8dc661" providerId="Windows Live" clId="Web-{43091228-0BE9-4CD5-B81D-BF1BCE846A83}" dt="2023-01-12T13:40:50.262" v="26"/>
          <pc:sldLayoutMkLst>
            <pc:docMk/>
            <pc:sldMasterMk cId="446703784" sldId="2147483660"/>
            <pc:sldLayoutMk cId="2352595603" sldId="2147483661"/>
          </pc:sldLayoutMkLst>
        </pc:sldLayoutChg>
        <pc:sldLayoutChg chg="replId">
          <pc:chgData name="Sean Kelleher" userId="17a24dc8bb8dc661" providerId="Windows Live" clId="Web-{43091228-0BE9-4CD5-B81D-BF1BCE846A83}" dt="2023-01-12T13:40:50.262" v="26"/>
          <pc:sldLayoutMkLst>
            <pc:docMk/>
            <pc:sldMasterMk cId="446703784" sldId="2147483660"/>
            <pc:sldLayoutMk cId="2172682794" sldId="2147483662"/>
          </pc:sldLayoutMkLst>
        </pc:sldLayoutChg>
        <pc:sldLayoutChg chg="replId">
          <pc:chgData name="Sean Kelleher" userId="17a24dc8bb8dc661" providerId="Windows Live" clId="Web-{43091228-0BE9-4CD5-B81D-BF1BCE846A83}" dt="2023-01-12T13:40:50.262" v="26"/>
          <pc:sldLayoutMkLst>
            <pc:docMk/>
            <pc:sldMasterMk cId="446703784" sldId="2147483660"/>
            <pc:sldLayoutMk cId="2024397133" sldId="2147483663"/>
          </pc:sldLayoutMkLst>
        </pc:sldLayoutChg>
        <pc:sldLayoutChg chg="replId">
          <pc:chgData name="Sean Kelleher" userId="17a24dc8bb8dc661" providerId="Windows Live" clId="Web-{43091228-0BE9-4CD5-B81D-BF1BCE846A83}" dt="2023-01-12T13:40:50.262" v="26"/>
          <pc:sldLayoutMkLst>
            <pc:docMk/>
            <pc:sldMasterMk cId="446703784" sldId="2147483660"/>
            <pc:sldLayoutMk cId="4208249403" sldId="2147483664"/>
          </pc:sldLayoutMkLst>
        </pc:sldLayoutChg>
        <pc:sldLayoutChg chg="replId">
          <pc:chgData name="Sean Kelleher" userId="17a24dc8bb8dc661" providerId="Windows Live" clId="Web-{43091228-0BE9-4CD5-B81D-BF1BCE846A83}" dt="2023-01-12T13:40:50.262" v="26"/>
          <pc:sldLayoutMkLst>
            <pc:docMk/>
            <pc:sldMasterMk cId="446703784" sldId="2147483660"/>
            <pc:sldLayoutMk cId="3055326925" sldId="2147483665"/>
          </pc:sldLayoutMkLst>
        </pc:sldLayoutChg>
        <pc:sldLayoutChg chg="replId">
          <pc:chgData name="Sean Kelleher" userId="17a24dc8bb8dc661" providerId="Windows Live" clId="Web-{43091228-0BE9-4CD5-B81D-BF1BCE846A83}" dt="2023-01-12T13:40:50.262" v="26"/>
          <pc:sldLayoutMkLst>
            <pc:docMk/>
            <pc:sldMasterMk cId="446703784" sldId="2147483660"/>
            <pc:sldLayoutMk cId="1292450199" sldId="2147483666"/>
          </pc:sldLayoutMkLst>
        </pc:sldLayoutChg>
        <pc:sldLayoutChg chg="replId">
          <pc:chgData name="Sean Kelleher" userId="17a24dc8bb8dc661" providerId="Windows Live" clId="Web-{43091228-0BE9-4CD5-B81D-BF1BCE846A83}" dt="2023-01-12T13:40:50.262" v="26"/>
          <pc:sldLayoutMkLst>
            <pc:docMk/>
            <pc:sldMasterMk cId="446703784" sldId="2147483660"/>
            <pc:sldLayoutMk cId="893723661" sldId="2147483667"/>
          </pc:sldLayoutMkLst>
        </pc:sldLayoutChg>
        <pc:sldLayoutChg chg="replId">
          <pc:chgData name="Sean Kelleher" userId="17a24dc8bb8dc661" providerId="Windows Live" clId="Web-{43091228-0BE9-4CD5-B81D-BF1BCE846A83}" dt="2023-01-12T13:40:50.262" v="26"/>
          <pc:sldLayoutMkLst>
            <pc:docMk/>
            <pc:sldMasterMk cId="446703784" sldId="2147483660"/>
            <pc:sldLayoutMk cId="1164913855" sldId="2147483668"/>
          </pc:sldLayoutMkLst>
        </pc:sldLayoutChg>
        <pc:sldLayoutChg chg="replId">
          <pc:chgData name="Sean Kelleher" userId="17a24dc8bb8dc661" providerId="Windows Live" clId="Web-{43091228-0BE9-4CD5-B81D-BF1BCE846A83}" dt="2023-01-12T13:40:50.262" v="26"/>
          <pc:sldLayoutMkLst>
            <pc:docMk/>
            <pc:sldMasterMk cId="446703784" sldId="2147483660"/>
            <pc:sldLayoutMk cId="2502580961" sldId="2147483669"/>
          </pc:sldLayoutMkLst>
        </pc:sldLayoutChg>
        <pc:sldLayoutChg chg="replId">
          <pc:chgData name="Sean Kelleher" userId="17a24dc8bb8dc661" providerId="Windows Live" clId="Web-{43091228-0BE9-4CD5-B81D-BF1BCE846A83}" dt="2023-01-12T13:40:50.262" v="26"/>
          <pc:sldLayoutMkLst>
            <pc:docMk/>
            <pc:sldMasterMk cId="446703784" sldId="2147483660"/>
            <pc:sldLayoutMk cId="124617749" sldId="2147483670"/>
          </pc:sldLayoutMkLst>
        </pc:sldLayoutChg>
        <pc:sldLayoutChg chg="replId">
          <pc:chgData name="Sean Kelleher" userId="17a24dc8bb8dc661" providerId="Windows Live" clId="Web-{43091228-0BE9-4CD5-B81D-BF1BCE846A83}" dt="2023-01-12T13:40:50.262" v="26"/>
          <pc:sldLayoutMkLst>
            <pc:docMk/>
            <pc:sldMasterMk cId="446703784" sldId="2147483660"/>
            <pc:sldLayoutMk cId="2456850589" sldId="2147483671"/>
          </pc:sldLayoutMkLst>
        </pc:sldLayoutChg>
      </pc:sldMasterChg>
    </pc:docChg>
  </pc:docChgLst>
  <pc:docChgLst>
    <pc:chgData name="Sean Kelleher" userId="17a24dc8bb8dc661" providerId="LiveId" clId="{E809ED6C-88A8-484C-9085-7489D860498A}"/>
    <pc:docChg chg="addSld sldOrd">
      <pc:chgData name="Sean Kelleher" userId="17a24dc8bb8dc661" providerId="LiveId" clId="{E809ED6C-88A8-484C-9085-7489D860498A}" dt="2024-06-21T10:17:06.542" v="1" actId="680"/>
      <pc:docMkLst>
        <pc:docMk/>
      </pc:docMkLst>
      <pc:sldChg chg="ord">
        <pc:chgData name="Sean Kelleher" userId="17a24dc8bb8dc661" providerId="LiveId" clId="{E809ED6C-88A8-484C-9085-7489D860498A}" dt="2024-05-22T10:47:01.307" v="0" actId="20578"/>
        <pc:sldMkLst>
          <pc:docMk/>
          <pc:sldMk cId="758046774" sldId="1666"/>
        </pc:sldMkLst>
      </pc:sldChg>
      <pc:sldChg chg="new">
        <pc:chgData name="Sean Kelleher" userId="17a24dc8bb8dc661" providerId="LiveId" clId="{E809ED6C-88A8-484C-9085-7489D860498A}" dt="2024-06-21T10:17:06.542" v="1" actId="680"/>
        <pc:sldMkLst>
          <pc:docMk/>
          <pc:sldMk cId="3569264240" sldId="1685"/>
        </pc:sldMkLst>
      </pc:sldChg>
    </pc:docChg>
  </pc:docChgLst>
  <pc:docChgLst>
    <pc:chgData name="Sean Kelleher" userId="17a24dc8bb8dc661" providerId="Windows Live" clId="Web-{59EDDE0E-262D-430E-A4B4-C58CBB8CA5F5}"/>
    <pc:docChg chg="sldOrd">
      <pc:chgData name="Sean Kelleher" userId="17a24dc8bb8dc661" providerId="Windows Live" clId="Web-{59EDDE0E-262D-430E-A4B4-C58CBB8CA5F5}" dt="2023-12-12T11:33:18.194" v="0"/>
      <pc:docMkLst>
        <pc:docMk/>
      </pc:docMkLst>
      <pc:sldChg chg="ord">
        <pc:chgData name="Sean Kelleher" userId="17a24dc8bb8dc661" providerId="Windows Live" clId="Web-{59EDDE0E-262D-430E-A4B4-C58CBB8CA5F5}" dt="2023-12-12T11:33:18.194" v="0"/>
        <pc:sldMkLst>
          <pc:docMk/>
          <pc:sldMk cId="0" sldId="379"/>
        </pc:sldMkLst>
      </pc:sldChg>
    </pc:docChg>
  </pc:docChgLst>
  <pc:docChgLst>
    <pc:chgData name="Sean Kelleher" userId="17a24dc8bb8dc661" providerId="LiveId" clId="{DD1DBD3E-2D5A-42DE-90D4-51D4D4B7E25E}"/>
    <pc:docChg chg="custSel modSld replTag delTag">
      <pc:chgData name="Sean Kelleher" userId="17a24dc8bb8dc661" providerId="LiveId" clId="{DD1DBD3E-2D5A-42DE-90D4-51D4D4B7E25E}" dt="2023-11-21T13:58:26.763" v="1381"/>
      <pc:docMkLst>
        <pc:docMk/>
      </pc:docMkLst>
      <pc:sldChg chg="modSp modAnim replTag delTag">
        <pc:chgData name="Sean Kelleher" userId="17a24dc8bb8dc661" providerId="LiveId" clId="{DD1DBD3E-2D5A-42DE-90D4-51D4D4B7E25E}" dt="2023-10-17T08:42:49.659" v="1233"/>
        <pc:sldMkLst>
          <pc:docMk/>
          <pc:sldMk cId="3151340574" sldId="258"/>
        </pc:sldMkLst>
        <pc:spChg chg="mod">
          <ac:chgData name="Sean Kelleher" userId="17a24dc8bb8dc661" providerId="LiveId" clId="{DD1DBD3E-2D5A-42DE-90D4-51D4D4B7E25E}" dt="2023-10-16T16:25:00.147" v="380" actId="20577"/>
          <ac:spMkLst>
            <pc:docMk/>
            <pc:sldMk cId="3151340574" sldId="258"/>
            <ac:spMk id="3" creationId="{E2060DAB-33F9-EF90-715B-5894031588BB}"/>
          </ac:spMkLst>
        </pc:spChg>
      </pc:sldChg>
      <pc:sldChg chg="modSp modAnim replTag delTag">
        <pc:chgData name="Sean Kelleher" userId="17a24dc8bb8dc661" providerId="LiveId" clId="{DD1DBD3E-2D5A-42DE-90D4-51D4D4B7E25E}" dt="2023-10-16T16:31:55.929" v="673" actId="20577"/>
        <pc:sldMkLst>
          <pc:docMk/>
          <pc:sldMk cId="1832687198" sldId="262"/>
        </pc:sldMkLst>
        <pc:spChg chg="mod">
          <ac:chgData name="Sean Kelleher" userId="17a24dc8bb8dc661" providerId="LiveId" clId="{DD1DBD3E-2D5A-42DE-90D4-51D4D4B7E25E}" dt="2023-10-16T16:31:55.929" v="673" actId="20577"/>
          <ac:spMkLst>
            <pc:docMk/>
            <pc:sldMk cId="1832687198" sldId="262"/>
            <ac:spMk id="10" creationId="{DBB0A3A6-92A1-259A-9DFF-16563744CFDA}"/>
          </ac:spMkLst>
        </pc:spChg>
      </pc:sldChg>
      <pc:sldChg chg="replTag delTag">
        <pc:chgData name="Sean Kelleher" userId="17a24dc8bb8dc661" providerId="LiveId" clId="{DD1DBD3E-2D5A-42DE-90D4-51D4D4B7E25E}" dt="2023-10-16T16:25:05.079" v="384"/>
        <pc:sldMkLst>
          <pc:docMk/>
          <pc:sldMk cId="1826921715" sldId="270"/>
        </pc:sldMkLst>
      </pc:sldChg>
      <pc:sldChg chg="replTag delTag">
        <pc:chgData name="Sean Kelleher" userId="17a24dc8bb8dc661" providerId="LiveId" clId="{DD1DBD3E-2D5A-42DE-90D4-51D4D4B7E25E}" dt="2023-10-16T16:29:28.658" v="456"/>
        <pc:sldMkLst>
          <pc:docMk/>
          <pc:sldMk cId="200044691" sldId="273"/>
        </pc:sldMkLst>
      </pc:sldChg>
      <pc:sldChg chg="replTag delTag">
        <pc:chgData name="Sean Kelleher" userId="17a24dc8bb8dc661" providerId="LiveId" clId="{DD1DBD3E-2D5A-42DE-90D4-51D4D4B7E25E}" dt="2023-10-16T16:22:22.311" v="85"/>
        <pc:sldMkLst>
          <pc:docMk/>
          <pc:sldMk cId="2534522419" sldId="279"/>
        </pc:sldMkLst>
      </pc:sldChg>
      <pc:sldChg chg="replTag delTag">
        <pc:chgData name="Sean Kelleher" userId="17a24dc8bb8dc661" providerId="LiveId" clId="{DD1DBD3E-2D5A-42DE-90D4-51D4D4B7E25E}" dt="2023-11-04T12:47:41.716" v="1356"/>
        <pc:sldMkLst>
          <pc:docMk/>
          <pc:sldMk cId="1820032221" sldId="288"/>
        </pc:sldMkLst>
      </pc:sldChg>
      <pc:sldChg chg="addSp delSp modSp mod delAnim replTag delTag">
        <pc:chgData name="Sean Kelleher" userId="17a24dc8bb8dc661" providerId="LiveId" clId="{DD1DBD3E-2D5A-42DE-90D4-51D4D4B7E25E}" dt="2023-10-17T09:42:34.937" v="1322" actId="14100"/>
        <pc:sldMkLst>
          <pc:docMk/>
          <pc:sldMk cId="261859060" sldId="289"/>
        </pc:sldMkLst>
        <pc:picChg chg="add mod">
          <ac:chgData name="Sean Kelleher" userId="17a24dc8bb8dc661" providerId="LiveId" clId="{DD1DBD3E-2D5A-42DE-90D4-51D4D4B7E25E}" dt="2023-10-17T09:42:34.937" v="1322" actId="14100"/>
          <ac:picMkLst>
            <pc:docMk/>
            <pc:sldMk cId="261859060" sldId="289"/>
            <ac:picMk id="3" creationId="{B5128E93-E2DA-BB3C-A2A5-3B27DC70D855}"/>
          </ac:picMkLst>
        </pc:picChg>
        <pc:picChg chg="del mod">
          <ac:chgData name="Sean Kelleher" userId="17a24dc8bb8dc661" providerId="LiveId" clId="{DD1DBD3E-2D5A-42DE-90D4-51D4D4B7E25E}" dt="2023-10-16T16:28:03.865" v="437" actId="478"/>
          <ac:picMkLst>
            <pc:docMk/>
            <pc:sldMk cId="261859060" sldId="289"/>
            <ac:picMk id="3" creationId="{DD296E5B-50E9-4A95-360D-0E5D121CFA46}"/>
          </ac:picMkLst>
        </pc:picChg>
        <pc:picChg chg="del">
          <ac:chgData name="Sean Kelleher" userId="17a24dc8bb8dc661" providerId="LiveId" clId="{DD1DBD3E-2D5A-42DE-90D4-51D4D4B7E25E}" dt="2023-10-16T16:28:45.237" v="444" actId="478"/>
          <ac:picMkLst>
            <pc:docMk/>
            <pc:sldMk cId="261859060" sldId="289"/>
            <ac:picMk id="4" creationId="{FCEE3320-FB16-4023-ACF7-5823585E101C}"/>
          </ac:picMkLst>
        </pc:picChg>
        <pc:picChg chg="add del mod">
          <ac:chgData name="Sean Kelleher" userId="17a24dc8bb8dc661" providerId="LiveId" clId="{DD1DBD3E-2D5A-42DE-90D4-51D4D4B7E25E}" dt="2023-10-17T09:42:10.889" v="1317" actId="478"/>
          <ac:picMkLst>
            <pc:docMk/>
            <pc:sldMk cId="261859060" sldId="289"/>
            <ac:picMk id="5" creationId="{8C194D3C-C985-3960-DE06-2EE02D954D76}"/>
          </ac:picMkLst>
        </pc:picChg>
        <pc:picChg chg="add del mod">
          <ac:chgData name="Sean Kelleher" userId="17a24dc8bb8dc661" providerId="LiveId" clId="{DD1DBD3E-2D5A-42DE-90D4-51D4D4B7E25E}" dt="2023-10-16T16:29:33.502" v="461" actId="478"/>
          <ac:picMkLst>
            <pc:docMk/>
            <pc:sldMk cId="261859060" sldId="289"/>
            <ac:picMk id="7" creationId="{3F27ED05-E73F-FCCF-0869-D1EBF64C1E10}"/>
          </ac:picMkLst>
        </pc:picChg>
        <pc:picChg chg="add del mod">
          <ac:chgData name="Sean Kelleher" userId="17a24dc8bb8dc661" providerId="LiveId" clId="{DD1DBD3E-2D5A-42DE-90D4-51D4D4B7E25E}" dt="2023-10-16T16:29:34.276" v="462" actId="478"/>
          <ac:picMkLst>
            <pc:docMk/>
            <pc:sldMk cId="261859060" sldId="289"/>
            <ac:picMk id="9" creationId="{448D006D-9542-95C3-3DDD-3D71A6A0D474}"/>
          </ac:picMkLst>
        </pc:picChg>
      </pc:sldChg>
      <pc:sldChg chg="replTag delTag">
        <pc:chgData name="Sean Kelleher" userId="17a24dc8bb8dc661" providerId="LiveId" clId="{DD1DBD3E-2D5A-42DE-90D4-51D4D4B7E25E}" dt="2023-11-04T12:47:41.715" v="1354"/>
        <pc:sldMkLst>
          <pc:docMk/>
          <pc:sldMk cId="3204122580" sldId="298"/>
        </pc:sldMkLst>
      </pc:sldChg>
      <pc:sldChg chg="replTag delTag">
        <pc:chgData name="Sean Kelleher" userId="17a24dc8bb8dc661" providerId="LiveId" clId="{DD1DBD3E-2D5A-42DE-90D4-51D4D4B7E25E}" dt="2023-11-04T12:47:41.717" v="1360"/>
        <pc:sldMkLst>
          <pc:docMk/>
          <pc:sldMk cId="2396560597" sldId="302"/>
        </pc:sldMkLst>
      </pc:sldChg>
      <pc:sldChg chg="replTag delTag">
        <pc:chgData name="Sean Kelleher" userId="17a24dc8bb8dc661" providerId="LiveId" clId="{DD1DBD3E-2D5A-42DE-90D4-51D4D4B7E25E}" dt="2023-10-16T16:32:35.443" v="717"/>
        <pc:sldMkLst>
          <pc:docMk/>
          <pc:sldMk cId="2713180840" sldId="315"/>
        </pc:sldMkLst>
      </pc:sldChg>
      <pc:sldChg chg="replTag delTag">
        <pc:chgData name="Sean Kelleher" userId="17a24dc8bb8dc661" providerId="LiveId" clId="{DD1DBD3E-2D5A-42DE-90D4-51D4D4B7E25E}" dt="2023-10-16T16:32:36.610" v="719"/>
        <pc:sldMkLst>
          <pc:docMk/>
          <pc:sldMk cId="501004136" sldId="367"/>
        </pc:sldMkLst>
      </pc:sldChg>
      <pc:sldChg chg="replTag delTag">
        <pc:chgData name="Sean Kelleher" userId="17a24dc8bb8dc661" providerId="LiveId" clId="{DD1DBD3E-2D5A-42DE-90D4-51D4D4B7E25E}" dt="2023-10-16T16:25:16.852" v="394"/>
        <pc:sldMkLst>
          <pc:docMk/>
          <pc:sldMk cId="0" sldId="368"/>
        </pc:sldMkLst>
      </pc:sldChg>
      <pc:sldChg chg="replTag delTag">
        <pc:chgData name="Sean Kelleher" userId="17a24dc8bb8dc661" providerId="LiveId" clId="{DD1DBD3E-2D5A-42DE-90D4-51D4D4B7E25E}" dt="2023-11-21T13:58:26.763" v="1381"/>
        <pc:sldMkLst>
          <pc:docMk/>
          <pc:sldMk cId="1006900274" sldId="538"/>
        </pc:sldMkLst>
      </pc:sldChg>
      <pc:sldChg chg="replTag delTag">
        <pc:chgData name="Sean Kelleher" userId="17a24dc8bb8dc661" providerId="LiveId" clId="{DD1DBD3E-2D5A-42DE-90D4-51D4D4B7E25E}" dt="2023-10-16T16:23:35.222" v="209"/>
        <pc:sldMkLst>
          <pc:docMk/>
          <pc:sldMk cId="0" sldId="648"/>
        </pc:sldMkLst>
      </pc:sldChg>
      <pc:sldChg chg="replTag delTag">
        <pc:chgData name="Sean Kelleher" userId="17a24dc8bb8dc661" providerId="LiveId" clId="{DD1DBD3E-2D5A-42DE-90D4-51D4D4B7E25E}" dt="2023-10-16T16:25:02.843" v="382"/>
        <pc:sldMkLst>
          <pc:docMk/>
          <pc:sldMk cId="0" sldId="649"/>
        </pc:sldMkLst>
      </pc:sldChg>
      <pc:sldChg chg="modSp mod replTag delTag">
        <pc:chgData name="Sean Kelleher" userId="17a24dc8bb8dc661" providerId="LiveId" clId="{DD1DBD3E-2D5A-42DE-90D4-51D4D4B7E25E}" dt="2023-10-17T08:40:18.026" v="1207"/>
        <pc:sldMkLst>
          <pc:docMk/>
          <pc:sldMk cId="1085250081" sldId="658"/>
        </pc:sldMkLst>
        <pc:spChg chg="mod">
          <ac:chgData name="Sean Kelleher" userId="17a24dc8bb8dc661" providerId="LiveId" clId="{DD1DBD3E-2D5A-42DE-90D4-51D4D4B7E25E}" dt="2023-10-16T16:22:37.129" v="126" actId="20577"/>
          <ac:spMkLst>
            <pc:docMk/>
            <pc:sldMk cId="1085250081" sldId="658"/>
            <ac:spMk id="27650" creationId="{00000000-0000-0000-0000-000000000000}"/>
          </ac:spMkLst>
        </pc:spChg>
      </pc:sldChg>
      <pc:sldChg chg="replTag delTag">
        <pc:chgData name="Sean Kelleher" userId="17a24dc8bb8dc661" providerId="LiveId" clId="{DD1DBD3E-2D5A-42DE-90D4-51D4D4B7E25E}" dt="2023-10-16T16:25:34.519" v="431"/>
        <pc:sldMkLst>
          <pc:docMk/>
          <pc:sldMk cId="0" sldId="663"/>
        </pc:sldMkLst>
      </pc:sldChg>
      <pc:sldChg chg="replTag delTag">
        <pc:chgData name="Sean Kelleher" userId="17a24dc8bb8dc661" providerId="LiveId" clId="{DD1DBD3E-2D5A-42DE-90D4-51D4D4B7E25E}" dt="2023-11-04T12:47:41.717" v="1358"/>
        <pc:sldMkLst>
          <pc:docMk/>
          <pc:sldMk cId="0" sldId="689"/>
        </pc:sldMkLst>
      </pc:sldChg>
      <pc:sldChg chg="replTag delTag">
        <pc:chgData name="Sean Kelleher" userId="17a24dc8bb8dc661" providerId="LiveId" clId="{DD1DBD3E-2D5A-42DE-90D4-51D4D4B7E25E}" dt="2023-10-17T08:44:18.390" v="1302"/>
        <pc:sldMkLst>
          <pc:docMk/>
          <pc:sldMk cId="0" sldId="699"/>
        </pc:sldMkLst>
      </pc:sldChg>
      <pc:sldChg chg="replTag delTag">
        <pc:chgData name="Sean Kelleher" userId="17a24dc8bb8dc661" providerId="LiveId" clId="{DD1DBD3E-2D5A-42DE-90D4-51D4D4B7E25E}" dt="2023-10-16T16:34:09.614" v="837"/>
        <pc:sldMkLst>
          <pc:docMk/>
          <pc:sldMk cId="0" sldId="700"/>
        </pc:sldMkLst>
      </pc:sldChg>
      <pc:sldChg chg="replTag delTag">
        <pc:chgData name="Sean Kelleher" userId="17a24dc8bb8dc661" providerId="LiveId" clId="{DD1DBD3E-2D5A-42DE-90D4-51D4D4B7E25E}" dt="2023-10-16T16:34:11.952" v="839"/>
        <pc:sldMkLst>
          <pc:docMk/>
          <pc:sldMk cId="0" sldId="701"/>
        </pc:sldMkLst>
      </pc:sldChg>
      <pc:sldChg chg="replTag delTag">
        <pc:chgData name="Sean Kelleher" userId="17a24dc8bb8dc661" providerId="LiveId" clId="{DD1DBD3E-2D5A-42DE-90D4-51D4D4B7E25E}" dt="2023-10-16T16:23:36.745" v="213"/>
        <pc:sldMkLst>
          <pc:docMk/>
          <pc:sldMk cId="2230088385" sldId="744"/>
        </pc:sldMkLst>
      </pc:sldChg>
      <pc:sldChg chg="modSp mod replTag delTag">
        <pc:chgData name="Sean Kelleher" userId="17a24dc8bb8dc661" providerId="LiveId" clId="{DD1DBD3E-2D5A-42DE-90D4-51D4D4B7E25E}" dt="2023-10-17T08:40:35.196" v="1213"/>
        <pc:sldMkLst>
          <pc:docMk/>
          <pc:sldMk cId="2996238487" sldId="751"/>
        </pc:sldMkLst>
        <pc:spChg chg="mod">
          <ac:chgData name="Sean Kelleher" userId="17a24dc8bb8dc661" providerId="LiveId" clId="{DD1DBD3E-2D5A-42DE-90D4-51D4D4B7E25E}" dt="2023-10-16T16:24:12.411" v="288" actId="14100"/>
          <ac:spMkLst>
            <pc:docMk/>
            <pc:sldMk cId="2996238487" sldId="751"/>
            <ac:spMk id="2" creationId="{19226AC4-25E5-46A2-9112-8D8CED0B11B4}"/>
          </ac:spMkLst>
        </pc:spChg>
      </pc:sldChg>
      <pc:sldChg chg="modSp modAnim replTag delTag">
        <pc:chgData name="Sean Kelleher" userId="17a24dc8bb8dc661" providerId="LiveId" clId="{DD1DBD3E-2D5A-42DE-90D4-51D4D4B7E25E}" dt="2023-10-16T16:37:20.097" v="1193"/>
        <pc:sldMkLst>
          <pc:docMk/>
          <pc:sldMk cId="1454569056" sldId="1116"/>
        </pc:sldMkLst>
        <pc:spChg chg="mod">
          <ac:chgData name="Sean Kelleher" userId="17a24dc8bb8dc661" providerId="LiveId" clId="{DD1DBD3E-2D5A-42DE-90D4-51D4D4B7E25E}" dt="2023-10-16T16:37:15.822" v="1191" actId="20577"/>
          <ac:spMkLst>
            <pc:docMk/>
            <pc:sldMk cId="1454569056" sldId="1116"/>
            <ac:spMk id="3" creationId="{E853927E-810D-752F-415E-7D31185882FD}"/>
          </ac:spMkLst>
        </pc:spChg>
      </pc:sldChg>
      <pc:sldChg chg="replTag delTag">
        <pc:chgData name="Sean Kelleher" userId="17a24dc8bb8dc661" providerId="LiveId" clId="{DD1DBD3E-2D5A-42DE-90D4-51D4D4B7E25E}" dt="2023-10-16T16:24:14.990" v="294"/>
        <pc:sldMkLst>
          <pc:docMk/>
          <pc:sldMk cId="2821923262" sldId="1551"/>
        </pc:sldMkLst>
      </pc:sldChg>
      <pc:sldChg chg="modSp mod replTag delTag">
        <pc:chgData name="Sean Kelleher" userId="17a24dc8bb8dc661" providerId="LiveId" clId="{DD1DBD3E-2D5A-42DE-90D4-51D4D4B7E25E}" dt="2023-10-17T08:44:23.532" v="1304"/>
        <pc:sldMkLst>
          <pc:docMk/>
          <pc:sldMk cId="1887402810" sldId="1572"/>
        </pc:sldMkLst>
        <pc:spChg chg="mod">
          <ac:chgData name="Sean Kelleher" userId="17a24dc8bb8dc661" providerId="LiveId" clId="{DD1DBD3E-2D5A-42DE-90D4-51D4D4B7E25E}" dt="2023-10-17T08:43:38.567" v="1276" actId="20577"/>
          <ac:spMkLst>
            <pc:docMk/>
            <pc:sldMk cId="1887402810" sldId="1572"/>
            <ac:spMk id="1785858" creationId="{00000000-0000-0000-0000-000000000000}"/>
          </ac:spMkLst>
        </pc:spChg>
        <pc:spChg chg="mod">
          <ac:chgData name="Sean Kelleher" userId="17a24dc8bb8dc661" providerId="LiveId" clId="{DD1DBD3E-2D5A-42DE-90D4-51D4D4B7E25E}" dt="2023-10-17T08:43:50.877" v="1290" actId="20577"/>
          <ac:spMkLst>
            <pc:docMk/>
            <pc:sldMk cId="1887402810" sldId="1572"/>
            <ac:spMk id="1785859" creationId="{00000000-0000-0000-0000-000000000000}"/>
          </ac:spMkLst>
        </pc:spChg>
      </pc:sldChg>
      <pc:sldChg chg="replTag delTag">
        <pc:chgData name="Sean Kelleher" userId="17a24dc8bb8dc661" providerId="LiveId" clId="{DD1DBD3E-2D5A-42DE-90D4-51D4D4B7E25E}" dt="2023-10-16T16:23:34.128" v="207"/>
        <pc:sldMkLst>
          <pc:docMk/>
          <pc:sldMk cId="3836383758" sldId="1639"/>
        </pc:sldMkLst>
      </pc:sldChg>
      <pc:sldChg chg="replTag delTag">
        <pc:chgData name="Sean Kelleher" userId="17a24dc8bb8dc661" providerId="LiveId" clId="{DD1DBD3E-2D5A-42DE-90D4-51D4D4B7E25E}" dt="2023-10-16T16:22:39.731" v="130"/>
        <pc:sldMkLst>
          <pc:docMk/>
          <pc:sldMk cId="369174275" sldId="1643"/>
        </pc:sldMkLst>
      </pc:sldChg>
      <pc:sldChg chg="modSp modAnim replTag delTag">
        <pc:chgData name="Sean Kelleher" userId="17a24dc8bb8dc661" providerId="LiveId" clId="{DD1DBD3E-2D5A-42DE-90D4-51D4D4B7E25E}" dt="2023-10-17T08:43:24.754" v="1245"/>
        <pc:sldMkLst>
          <pc:docMk/>
          <pc:sldMk cId="4284562849" sldId="1649"/>
        </pc:sldMkLst>
        <pc:spChg chg="mod">
          <ac:chgData name="Sean Kelleher" userId="17a24dc8bb8dc661" providerId="LiveId" clId="{DD1DBD3E-2D5A-42DE-90D4-51D4D4B7E25E}" dt="2023-10-16T16:32:58.514" v="770" actId="20577"/>
          <ac:spMkLst>
            <pc:docMk/>
            <pc:sldMk cId="4284562849" sldId="1649"/>
            <ac:spMk id="3" creationId="{25AE2114-1B1F-02F3-C97D-1F93B28CAED7}"/>
          </ac:spMkLst>
        </pc:spChg>
      </pc:sldChg>
      <pc:sldChg chg="replTag delTag">
        <pc:chgData name="Sean Kelleher" userId="17a24dc8bb8dc661" providerId="LiveId" clId="{DD1DBD3E-2D5A-42DE-90D4-51D4D4B7E25E}" dt="2023-10-16T16:22:12.045" v="71"/>
        <pc:sldMkLst>
          <pc:docMk/>
          <pc:sldMk cId="0" sldId="1654"/>
        </pc:sldMkLst>
      </pc:sldChg>
      <pc:sldChg chg="replTag delTag">
        <pc:chgData name="Sean Kelleher" userId="17a24dc8bb8dc661" providerId="LiveId" clId="{DD1DBD3E-2D5A-42DE-90D4-51D4D4B7E25E}" dt="2023-10-16T16:22:16.129" v="75"/>
        <pc:sldMkLst>
          <pc:docMk/>
          <pc:sldMk cId="1446064436" sldId="1655"/>
        </pc:sldMkLst>
      </pc:sldChg>
      <pc:sldChg chg="replTag delTag">
        <pc:chgData name="Sean Kelleher" userId="17a24dc8bb8dc661" providerId="LiveId" clId="{DD1DBD3E-2D5A-42DE-90D4-51D4D4B7E25E}" dt="2023-11-21T13:58:11.514" v="1377"/>
        <pc:sldMkLst>
          <pc:docMk/>
          <pc:sldMk cId="441376371" sldId="1658"/>
        </pc:sldMkLst>
      </pc:sldChg>
      <pc:sldChg chg="modSp mod replTag delTag">
        <pc:chgData name="Sean Kelleher" userId="17a24dc8bb8dc661" providerId="LiveId" clId="{DD1DBD3E-2D5A-42DE-90D4-51D4D4B7E25E}" dt="2023-11-14T11:26:38.625" v="1375" actId="1076"/>
        <pc:sldMkLst>
          <pc:docMk/>
          <pc:sldMk cId="3153906189" sldId="1659"/>
        </pc:sldMkLst>
        <pc:picChg chg="mod">
          <ac:chgData name="Sean Kelleher" userId="17a24dc8bb8dc661" providerId="LiveId" clId="{DD1DBD3E-2D5A-42DE-90D4-51D4D4B7E25E}" dt="2023-11-14T11:26:38.625" v="1375" actId="1076"/>
          <ac:picMkLst>
            <pc:docMk/>
            <pc:sldMk cId="3153906189" sldId="1659"/>
            <ac:picMk id="6" creationId="{C2D7B15F-ADB0-AFB8-A424-3327FEE5F710}"/>
          </ac:picMkLst>
        </pc:picChg>
      </pc:sldChg>
      <pc:sldChg chg="replTag delTag">
        <pc:chgData name="Sean Kelleher" userId="17a24dc8bb8dc661" providerId="LiveId" clId="{DD1DBD3E-2D5A-42DE-90D4-51D4D4B7E25E}" dt="2023-10-16T16:22:45.978" v="140"/>
        <pc:sldMkLst>
          <pc:docMk/>
          <pc:sldMk cId="2138568782" sldId="1660"/>
        </pc:sldMkLst>
      </pc:sldChg>
      <pc:sldChg chg="modSp mod replTag delTag">
        <pc:chgData name="Sean Kelleher" userId="17a24dc8bb8dc661" providerId="LiveId" clId="{DD1DBD3E-2D5A-42DE-90D4-51D4D4B7E25E}" dt="2023-10-16T16:23:32.306" v="205" actId="14100"/>
        <pc:sldMkLst>
          <pc:docMk/>
          <pc:sldMk cId="2203891526" sldId="1661"/>
        </pc:sldMkLst>
        <pc:spChg chg="mod">
          <ac:chgData name="Sean Kelleher" userId="17a24dc8bb8dc661" providerId="LiveId" clId="{DD1DBD3E-2D5A-42DE-90D4-51D4D4B7E25E}" dt="2023-10-16T16:23:32.306" v="205" actId="14100"/>
          <ac:spMkLst>
            <pc:docMk/>
            <pc:sldMk cId="2203891526" sldId="1661"/>
            <ac:spMk id="27650" creationId="{00000000-0000-0000-0000-000000000000}"/>
          </ac:spMkLst>
        </pc:spChg>
        <pc:picChg chg="mod">
          <ac:chgData name="Sean Kelleher" userId="17a24dc8bb8dc661" providerId="LiveId" clId="{DD1DBD3E-2D5A-42DE-90D4-51D4D4B7E25E}" dt="2023-10-16T16:23:29.562" v="204" actId="14100"/>
          <ac:picMkLst>
            <pc:docMk/>
            <pc:sldMk cId="2203891526" sldId="1661"/>
            <ac:picMk id="4" creationId="{9BD8D17F-9019-A883-6F99-D7CC3D6F9479}"/>
          </ac:picMkLst>
        </pc:picChg>
      </pc:sldChg>
      <pc:sldChg chg="replTag delTag">
        <pc:chgData name="Sean Kelleher" userId="17a24dc8bb8dc661" providerId="LiveId" clId="{DD1DBD3E-2D5A-42DE-90D4-51D4D4B7E25E}" dt="2023-10-16T16:22:44.050" v="136"/>
        <pc:sldMkLst>
          <pc:docMk/>
          <pc:sldMk cId="558518366" sldId="1662"/>
        </pc:sldMkLst>
      </pc:sldChg>
      <pc:sldChg chg="replTag delTag">
        <pc:chgData name="Sean Kelleher" userId="17a24dc8bb8dc661" providerId="LiveId" clId="{DD1DBD3E-2D5A-42DE-90D4-51D4D4B7E25E}" dt="2023-10-16T16:22:45.534" v="138"/>
        <pc:sldMkLst>
          <pc:docMk/>
          <pc:sldMk cId="107690574" sldId="1663"/>
        </pc:sldMkLst>
      </pc:sldChg>
      <pc:sldChg chg="replTag delTag">
        <pc:chgData name="Sean Kelleher" userId="17a24dc8bb8dc661" providerId="LiveId" clId="{DD1DBD3E-2D5A-42DE-90D4-51D4D4B7E25E}" dt="2023-10-16T16:22:42.156" v="134"/>
        <pc:sldMkLst>
          <pc:docMk/>
          <pc:sldMk cId="4147811944" sldId="1664"/>
        </pc:sldMkLst>
      </pc:sldChg>
      <pc:sldChg chg="replTag delTag">
        <pc:chgData name="Sean Kelleher" userId="17a24dc8bb8dc661" providerId="LiveId" clId="{DD1DBD3E-2D5A-42DE-90D4-51D4D4B7E25E}" dt="2023-10-16T16:24:14.441" v="292"/>
        <pc:sldMkLst>
          <pc:docMk/>
          <pc:sldMk cId="2045140711" sldId="1665"/>
        </pc:sldMkLst>
      </pc:sldChg>
      <pc:sldChg chg="replTag delTag">
        <pc:chgData name="Sean Kelleher" userId="17a24dc8bb8dc661" providerId="LiveId" clId="{DD1DBD3E-2D5A-42DE-90D4-51D4D4B7E25E}" dt="2023-11-04T12:47:41.712" v="1348"/>
        <pc:sldMkLst>
          <pc:docMk/>
          <pc:sldMk cId="758046774" sldId="1666"/>
        </pc:sldMkLst>
      </pc:sldChg>
      <pc:sldChg chg="replTag delTag">
        <pc:chgData name="Sean Kelleher" userId="17a24dc8bb8dc661" providerId="LiveId" clId="{DD1DBD3E-2D5A-42DE-90D4-51D4D4B7E25E}" dt="2023-11-04T12:47:41.713" v="1350"/>
        <pc:sldMkLst>
          <pc:docMk/>
          <pc:sldMk cId="3340578803" sldId="1668"/>
        </pc:sldMkLst>
      </pc:sldChg>
      <pc:sldChg chg="modSp replTag delTag">
        <pc:chgData name="Sean Kelleher" userId="17a24dc8bb8dc661" providerId="LiveId" clId="{DD1DBD3E-2D5A-42DE-90D4-51D4D4B7E25E}" dt="2023-11-04T12:47:41.714" v="1352"/>
        <pc:sldMkLst>
          <pc:docMk/>
          <pc:sldMk cId="2547583606" sldId="1669"/>
        </pc:sldMkLst>
        <pc:spChg chg="mod">
          <ac:chgData name="Sean Kelleher" userId="17a24dc8bb8dc661" providerId="LiveId" clId="{DD1DBD3E-2D5A-42DE-90D4-51D4D4B7E25E}" dt="2023-10-16T16:30:22.364" v="488" actId="20577"/>
          <ac:spMkLst>
            <pc:docMk/>
            <pc:sldMk cId="2547583606" sldId="1669"/>
            <ac:spMk id="3" creationId="{E2060DAB-33F9-EF90-715B-5894031588BB}"/>
          </ac:spMkLst>
        </pc:spChg>
      </pc:sldChg>
      <pc:sldChg chg="modSp modAnim replTag delTag">
        <pc:chgData name="Sean Kelleher" userId="17a24dc8bb8dc661" providerId="LiveId" clId="{DD1DBD3E-2D5A-42DE-90D4-51D4D4B7E25E}" dt="2023-10-16T16:30:02.295" v="468"/>
        <pc:sldMkLst>
          <pc:docMk/>
          <pc:sldMk cId="2050647912" sldId="1670"/>
        </pc:sldMkLst>
        <pc:spChg chg="mod">
          <ac:chgData name="Sean Kelleher" userId="17a24dc8bb8dc661" providerId="LiveId" clId="{DD1DBD3E-2D5A-42DE-90D4-51D4D4B7E25E}" dt="2023-10-16T16:25:31.017" v="427" actId="20577"/>
          <ac:spMkLst>
            <pc:docMk/>
            <pc:sldMk cId="2050647912" sldId="1670"/>
            <ac:spMk id="10" creationId="{DBB0A3A6-92A1-259A-9DFF-16563744CFDA}"/>
          </ac:spMkLst>
        </pc:spChg>
      </pc:sldChg>
      <pc:sldChg chg="replTag delTag">
        <pc:chgData name="Sean Kelleher" userId="17a24dc8bb8dc661" providerId="LiveId" clId="{DD1DBD3E-2D5A-42DE-90D4-51D4D4B7E25E}" dt="2023-10-16T16:31:58.404" v="675"/>
        <pc:sldMkLst>
          <pc:docMk/>
          <pc:sldMk cId="3480189274" sldId="1671"/>
        </pc:sldMkLst>
      </pc:sldChg>
      <pc:sldChg chg="replTag delTag">
        <pc:chgData name="Sean Kelleher" userId="17a24dc8bb8dc661" providerId="LiveId" clId="{DD1DBD3E-2D5A-42DE-90D4-51D4D4B7E25E}" dt="2023-10-17T08:43:02.828" v="1237"/>
        <pc:sldMkLst>
          <pc:docMk/>
          <pc:sldMk cId="587744593" sldId="1672"/>
        </pc:sldMkLst>
      </pc:sldChg>
      <pc:sldChg chg="replTag delTag">
        <pc:chgData name="Sean Kelleher" userId="17a24dc8bb8dc661" providerId="LiveId" clId="{DD1DBD3E-2D5A-42DE-90D4-51D4D4B7E25E}" dt="2023-10-16T16:33:22.290" v="788"/>
        <pc:sldMkLst>
          <pc:docMk/>
          <pc:sldMk cId="1311779592" sldId="1673"/>
        </pc:sldMkLst>
      </pc:sldChg>
      <pc:sldChg chg="replTag delTag">
        <pc:chgData name="Sean Kelleher" userId="17a24dc8bb8dc661" providerId="LiveId" clId="{DD1DBD3E-2D5A-42DE-90D4-51D4D4B7E25E}" dt="2023-10-16T16:33:20.780" v="786"/>
        <pc:sldMkLst>
          <pc:docMk/>
          <pc:sldMk cId="1478631783" sldId="1674"/>
        </pc:sldMkLst>
      </pc:sldChg>
      <pc:sldChg chg="replTag delTag">
        <pc:chgData name="Sean Kelleher" userId="17a24dc8bb8dc661" providerId="LiveId" clId="{DD1DBD3E-2D5A-42DE-90D4-51D4D4B7E25E}" dt="2023-11-04T12:47:41.718" v="1362"/>
        <pc:sldMkLst>
          <pc:docMk/>
          <pc:sldMk cId="2078946033" sldId="1675"/>
        </pc:sldMkLst>
      </pc:sldChg>
      <pc:sldChg chg="replTag delTag">
        <pc:chgData name="Sean Kelleher" userId="17a24dc8bb8dc661" providerId="LiveId" clId="{DD1DBD3E-2D5A-42DE-90D4-51D4D4B7E25E}" dt="2023-10-16T16:22:40.970" v="132"/>
        <pc:sldMkLst>
          <pc:docMk/>
          <pc:sldMk cId="2218388125" sldId="1676"/>
        </pc:sldMkLst>
      </pc:sldChg>
      <pc:sldChg chg="replTag delTag">
        <pc:chgData name="Sean Kelleher" userId="17a24dc8bb8dc661" providerId="LiveId" clId="{DD1DBD3E-2D5A-42DE-90D4-51D4D4B7E25E}" dt="2023-10-16T16:23:37.625" v="215"/>
        <pc:sldMkLst>
          <pc:docMk/>
          <pc:sldMk cId="2542845442" sldId="1677"/>
        </pc:sldMkLst>
      </pc:sldChg>
      <pc:sldChg chg="replTag delTag">
        <pc:chgData name="Sean Kelleher" userId="17a24dc8bb8dc661" providerId="LiveId" clId="{DD1DBD3E-2D5A-42DE-90D4-51D4D4B7E25E}" dt="2023-10-16T16:30:01.850" v="466"/>
        <pc:sldMkLst>
          <pc:docMk/>
          <pc:sldMk cId="2707983470" sldId="1678"/>
        </pc:sldMkLst>
      </pc:sldChg>
      <pc:sldChg chg="replTag delTag">
        <pc:chgData name="Sean Kelleher" userId="17a24dc8bb8dc661" providerId="LiveId" clId="{DD1DBD3E-2D5A-42DE-90D4-51D4D4B7E25E}" dt="2023-10-16T16:31:59.817" v="677"/>
        <pc:sldMkLst>
          <pc:docMk/>
          <pc:sldMk cId="1467137302" sldId="1679"/>
        </pc:sldMkLst>
      </pc:sldChg>
      <pc:sldChg chg="replTag delTag">
        <pc:chgData name="Sean Kelleher" userId="17a24dc8bb8dc661" providerId="LiveId" clId="{DD1DBD3E-2D5A-42DE-90D4-51D4D4B7E25E}" dt="2023-10-16T16:33:25.326" v="792"/>
        <pc:sldMkLst>
          <pc:docMk/>
          <pc:sldMk cId="3115217250" sldId="1680"/>
        </pc:sldMkLst>
      </pc:sldChg>
      <pc:sldChg chg="replTag delTag">
        <pc:chgData name="Sean Kelleher" userId="17a24dc8bb8dc661" providerId="LiveId" clId="{DD1DBD3E-2D5A-42DE-90D4-51D4D4B7E25E}" dt="2023-10-16T16:33:26.702" v="794"/>
        <pc:sldMkLst>
          <pc:docMk/>
          <pc:sldMk cId="2832420285" sldId="1681"/>
        </pc:sldMkLst>
      </pc:sldChg>
      <pc:sldChg chg="replTag delTag">
        <pc:chgData name="Sean Kelleher" userId="17a24dc8bb8dc661" providerId="LiveId" clId="{DD1DBD3E-2D5A-42DE-90D4-51D4D4B7E25E}" dt="2023-10-16T16:33:23.660" v="790"/>
        <pc:sldMkLst>
          <pc:docMk/>
          <pc:sldMk cId="1153887594" sldId="1682"/>
        </pc:sldMkLst>
      </pc:sldChg>
      <pc:sldChg chg="replTag delTag">
        <pc:chgData name="Sean Kelleher" userId="17a24dc8bb8dc661" providerId="LiveId" clId="{DD1DBD3E-2D5A-42DE-90D4-51D4D4B7E25E}" dt="2023-10-16T16:32:34.829" v="715"/>
        <pc:sldMkLst>
          <pc:docMk/>
          <pc:sldMk cId="945781598" sldId="1683"/>
        </pc:sldMkLst>
      </pc:sldChg>
      <pc:sldChg chg="modSp modAnim replTag delTag">
        <pc:chgData name="Sean Kelleher" userId="17a24dc8bb8dc661" providerId="LiveId" clId="{DD1DBD3E-2D5A-42DE-90D4-51D4D4B7E25E}" dt="2023-10-17T09:38:58.676" v="1312"/>
        <pc:sldMkLst>
          <pc:docMk/>
          <pc:sldMk cId="2512050589" sldId="1684"/>
        </pc:sldMkLst>
        <pc:spChg chg="mod">
          <ac:chgData name="Sean Kelleher" userId="17a24dc8bb8dc661" providerId="LiveId" clId="{DD1DBD3E-2D5A-42DE-90D4-51D4D4B7E25E}" dt="2023-10-16T16:35:18.446" v="958" actId="313"/>
          <ac:spMkLst>
            <pc:docMk/>
            <pc:sldMk cId="2512050589" sldId="1684"/>
            <ac:spMk id="3" creationId="{25AE2114-1B1F-02F3-C97D-1F93B28CAED7}"/>
          </ac:spMkLst>
        </pc:spChg>
      </pc:sldChg>
    </pc:docChg>
  </pc:docChgLst>
  <pc:docChgLst>
    <pc:chgData name="Sean Kelleher" userId="17a24dc8bb8dc661" providerId="LiveId" clId="{97AEC94A-F00F-448E-BCE3-6B8D72259908}"/>
    <pc:docChg chg="custSel modSld replTag delTag">
      <pc:chgData name="Sean Kelleher" userId="17a24dc8bb8dc661" providerId="LiveId" clId="{97AEC94A-F00F-448E-BCE3-6B8D72259908}" dt="2023-12-01T15:33:15.132" v="30" actId="14100"/>
      <pc:docMkLst>
        <pc:docMk/>
      </pc:docMkLst>
      <pc:sldChg chg="modSp mod replTag delTag">
        <pc:chgData name="Sean Kelleher" userId="17a24dc8bb8dc661" providerId="LiveId" clId="{97AEC94A-F00F-448E-BCE3-6B8D72259908}" dt="2023-12-01T15:33:15.132" v="30" actId="14100"/>
        <pc:sldMkLst>
          <pc:docMk/>
          <pc:sldMk cId="0" sldId="648"/>
        </pc:sldMkLst>
        <pc:spChg chg="mod">
          <ac:chgData name="Sean Kelleher" userId="17a24dc8bb8dc661" providerId="LiveId" clId="{97AEC94A-F00F-448E-BCE3-6B8D72259908}" dt="2023-12-01T15:33:00.269" v="27" actId="14100"/>
          <ac:spMkLst>
            <pc:docMk/>
            <pc:sldMk cId="0" sldId="648"/>
            <ac:spMk id="3" creationId="{00000000-0000-0000-0000-000000000000}"/>
          </ac:spMkLst>
        </pc:spChg>
        <pc:spChg chg="mod">
          <ac:chgData name="Sean Kelleher" userId="17a24dc8bb8dc661" providerId="LiveId" clId="{97AEC94A-F00F-448E-BCE3-6B8D72259908}" dt="2023-12-01T15:33:15.132" v="30" actId="14100"/>
          <ac:spMkLst>
            <pc:docMk/>
            <pc:sldMk cId="0" sldId="648"/>
            <ac:spMk id="22532" creationId="{00000000-0000-0000-0000-000000000000}"/>
          </ac:spMkLst>
        </pc:spChg>
        <pc:spChg chg="mod">
          <ac:chgData name="Sean Kelleher" userId="17a24dc8bb8dc661" providerId="LiveId" clId="{97AEC94A-F00F-448E-BCE3-6B8D72259908}" dt="2023-12-01T15:32:16.561" v="25" actId="255"/>
          <ac:spMkLst>
            <pc:docMk/>
            <pc:sldMk cId="0" sldId="648"/>
            <ac:spMk id="22533" creationId="{00000000-0000-0000-0000-000000000000}"/>
          </ac:spMkLst>
        </pc:spChg>
        <pc:spChg chg="mod">
          <ac:chgData name="Sean Kelleher" userId="17a24dc8bb8dc661" providerId="LiveId" clId="{97AEC94A-F00F-448E-BCE3-6B8D72259908}" dt="2023-12-01T15:31:24.945" v="24" actId="20577"/>
          <ac:spMkLst>
            <pc:docMk/>
            <pc:sldMk cId="0" sldId="648"/>
            <ac:spMk id="22534" creationId="{00000000-0000-0000-0000-000000000000}"/>
          </ac:spMkLst>
        </pc:spChg>
      </pc:sldChg>
      <pc:sldChg chg="replTag delTag">
        <pc:chgData name="Sean Kelleher" userId="17a24dc8bb8dc661" providerId="LiveId" clId="{97AEC94A-F00F-448E-BCE3-6B8D72259908}" dt="2023-12-01T13:11:16.533" v="15"/>
        <pc:sldMkLst>
          <pc:docMk/>
          <pc:sldMk cId="1454569056" sldId="1116"/>
        </pc:sldMkLst>
      </pc:sldChg>
      <pc:sldChg chg="replTag delTag">
        <pc:chgData name="Sean Kelleher" userId="17a24dc8bb8dc661" providerId="LiveId" clId="{97AEC94A-F00F-448E-BCE3-6B8D72259908}" dt="2023-12-01T08:55:29.340" v="1"/>
        <pc:sldMkLst>
          <pc:docMk/>
          <pc:sldMk cId="441376371" sldId="1658"/>
        </pc:sldMkLst>
      </pc:sldChg>
      <pc:sldChg chg="replTag delTag">
        <pc:chgData name="Sean Kelleher" userId="17a24dc8bb8dc661" providerId="LiveId" clId="{97AEC94A-F00F-448E-BCE3-6B8D72259908}" dt="2023-12-01T11:26:51.732" v="11"/>
        <pc:sldMkLst>
          <pc:docMk/>
          <pc:sldMk cId="2045140711" sldId="1665"/>
        </pc:sldMkLst>
      </pc:sldChg>
      <pc:sldChg chg="replTag delTag">
        <pc:chgData name="Sean Kelleher" userId="17a24dc8bb8dc661" providerId="LiveId" clId="{97AEC94A-F00F-448E-BCE3-6B8D72259908}" dt="2023-12-01T11:26:57.254" v="13"/>
        <pc:sldMkLst>
          <pc:docMk/>
          <pc:sldMk cId="758046774" sldId="1666"/>
        </pc:sldMkLst>
      </pc:sldChg>
      <pc:sldChg chg="replTag delTag">
        <pc:chgData name="Sean Kelleher" userId="17a24dc8bb8dc661" providerId="LiveId" clId="{97AEC94A-F00F-448E-BCE3-6B8D72259908}" dt="2023-12-01T09:56:43.378" v="7"/>
        <pc:sldMkLst>
          <pc:docMk/>
          <pc:sldMk cId="2542845442" sldId="1677"/>
        </pc:sldMkLst>
      </pc:sldChg>
    </pc:docChg>
  </pc:docChgLst>
  <pc:docChgLst>
    <pc:chgData name="Sean Kelleher" userId="17a24dc8bb8dc661" providerId="LiveId" clId="{518BFA93-FFBA-4CD1-B79B-137E17B14D96}"/>
    <pc:docChg chg="delSld modSld">
      <pc:chgData name="Sean Kelleher" userId="17a24dc8bb8dc661" providerId="LiveId" clId="{518BFA93-FFBA-4CD1-B79B-137E17B14D96}" dt="2024-07-03T08:38:31.448" v="1" actId="2696"/>
      <pc:docMkLst>
        <pc:docMk/>
      </pc:docMkLst>
      <pc:sldChg chg="del mod modShow">
        <pc:chgData name="Sean Kelleher" userId="17a24dc8bb8dc661" providerId="LiveId" clId="{518BFA93-FFBA-4CD1-B79B-137E17B14D96}" dt="2024-07-03T08:38:31.448" v="1" actId="2696"/>
        <pc:sldMkLst>
          <pc:docMk/>
          <pc:sldMk cId="3569264240" sldId="1685"/>
        </pc:sldMkLst>
      </pc:sldChg>
    </pc:docChg>
  </pc:docChgLst>
  <pc:docChgLst>
    <pc:chgData name="Sean Kelleher" userId="17a24dc8bb8dc661" providerId="LiveId" clId="{CA2E82BE-6959-4513-9B5F-47CF709BF76F}"/>
    <pc:docChg chg="delSld">
      <pc:chgData name="Sean Kelleher" userId="17a24dc8bb8dc661" providerId="LiveId" clId="{CA2E82BE-6959-4513-9B5F-47CF709BF76F}" dt="2025-04-24T14:09:56.972" v="0" actId="2696"/>
      <pc:docMkLst>
        <pc:docMk/>
      </pc:docMkLst>
      <pc:sldChg chg="del">
        <pc:chgData name="Sean Kelleher" userId="17a24dc8bb8dc661" providerId="LiveId" clId="{CA2E82BE-6959-4513-9B5F-47CF709BF76F}" dt="2025-04-24T14:09:56.972" v="0" actId="2696"/>
        <pc:sldMkLst>
          <pc:docMk/>
          <pc:sldMk cId="2832420285" sldId="1681"/>
        </pc:sldMkLst>
      </pc:sldChg>
    </pc:docChg>
  </pc:docChgLst>
  <pc:docChgLst>
    <pc:chgData name="Sean Kelleher" userId="17a24dc8bb8dc661" providerId="Windows Live" clId="Web-{82EA3757-1BFB-4177-94C0-A230960A3D70}"/>
    <pc:docChg chg="modSld">
      <pc:chgData name="Sean Kelleher" userId="17a24dc8bb8dc661" providerId="Windows Live" clId="Web-{82EA3757-1BFB-4177-94C0-A230960A3D70}" dt="2022-12-05T15:33:45.815" v="0"/>
      <pc:docMkLst>
        <pc:docMk/>
      </pc:docMkLst>
      <pc:sldChg chg="delSp">
        <pc:chgData name="Sean Kelleher" userId="17a24dc8bb8dc661" providerId="Windows Live" clId="Web-{82EA3757-1BFB-4177-94C0-A230960A3D70}" dt="2022-12-05T15:33:45.815" v="0"/>
        <pc:sldMkLst>
          <pc:docMk/>
          <pc:sldMk cId="3836383758" sldId="1639"/>
        </pc:sldMkLst>
        <pc:graphicFrameChg chg="del">
          <ac:chgData name="Sean Kelleher" userId="17a24dc8bb8dc661" providerId="Windows Live" clId="Web-{82EA3757-1BFB-4177-94C0-A230960A3D70}" dt="2022-12-05T15:33:45.815" v="0"/>
          <ac:graphicFrameMkLst>
            <pc:docMk/>
            <pc:sldMk cId="3836383758" sldId="1639"/>
            <ac:graphicFrameMk id="5" creationId="{523B0A29-2549-4378-9A0B-F02FC50AB60A}"/>
          </ac:graphicFrameMkLst>
        </pc:graphicFrameChg>
      </pc:sldChg>
    </pc:docChg>
  </pc:docChgLst>
</pc:chgInfo>
</file>

<file path=ppt/diagrams/_rels/data1.xml.rels><?xml version="1.0" encoding="UTF-8" standalone="yes"?>
<Relationships xmlns="http://schemas.openxmlformats.org/package/2006/relationships"><Relationship Id="rId1" Type="http://schemas.openxmlformats.org/officeDocument/2006/relationships/image" Target="../media/image36.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B54B1FB-B858-436F-B8B7-AC0210DFBCD9}" type="doc">
      <dgm:prSet loTypeId="urn:microsoft.com/office/officeart/2005/8/layout/process2" loCatId="process" qsTypeId="urn:microsoft.com/office/officeart/2005/8/quickstyle/simple1" qsCatId="simple" csTypeId="urn:microsoft.com/office/officeart/2005/8/colors/accent1_2" csCatId="accent1" phldr="1"/>
      <dgm:spPr/>
    </dgm:pt>
    <dgm:pt modelId="{F1F2AD1A-D99F-4D46-88BA-D7638AD175DB}" type="pres">
      <dgm:prSet presAssocID="{4B54B1FB-B858-436F-B8B7-AC0210DFBCD9}" presName="linearFlow" presStyleCnt="0">
        <dgm:presLayoutVars>
          <dgm:resizeHandles val="exact"/>
        </dgm:presLayoutVars>
      </dgm:prSet>
      <dgm:spPr/>
    </dgm:pt>
  </dgm:ptLst>
  <dgm:cxnLst>
    <dgm:cxn modelId="{234B4929-914A-4A65-AC64-E31CDA21213F}" type="presOf" srcId="{4B54B1FB-B858-436F-B8B7-AC0210DFBCD9}" destId="{F1F2AD1A-D99F-4D46-88BA-D7638AD175DB}" srcOrd="0" destOrd="0" presId="urn:microsoft.com/office/officeart/2005/8/layout/process2"/>
  </dgm:cxnLst>
  <dgm:bg>
    <a:blipFill>
      <a:blip xmlns:r="http://schemas.openxmlformats.org/officeDocument/2006/relationships" r:embed="rId1">
        <a:extLst>
          <a:ext uri="{28A0092B-C50C-407E-A947-70E740481C1C}">
            <a14:useLocalDpi xmlns:a14="http://schemas.microsoft.com/office/drawing/2010/main" val="0"/>
          </a:ext>
        </a:extLst>
      </a:blip>
      <a:stretch>
        <a:fillRect/>
      </a:stretch>
    </a:blipFill>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E5FA318-C739-4F1F-A6E9-DB4C1CB071B4}"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359A5392-C7C4-4A57-A71F-DC3F4FDBEA54}">
      <dgm:prSet custT="1"/>
      <dgm:spPr/>
      <dgm:t>
        <a:bodyPr/>
        <a:lstStyle/>
        <a:p>
          <a:r>
            <a:rPr lang="en-IE" sz="2800" b="0">
              <a:solidFill>
                <a:srgbClr val="2B3990"/>
              </a:solidFill>
            </a:rPr>
            <a:t>Keeps joints in a neutral position</a:t>
          </a:r>
          <a:endParaRPr lang="en-US" sz="2800" b="0">
            <a:solidFill>
              <a:srgbClr val="2B3990"/>
            </a:solidFill>
          </a:endParaRPr>
        </a:p>
      </dgm:t>
    </dgm:pt>
    <dgm:pt modelId="{8CC4FCAC-B825-4341-B357-AA3B88EDC286}" type="parTrans" cxnId="{35E2A495-666C-4067-94D7-51A8420E809A}">
      <dgm:prSet/>
      <dgm:spPr/>
      <dgm:t>
        <a:bodyPr/>
        <a:lstStyle/>
        <a:p>
          <a:endParaRPr lang="en-US"/>
        </a:p>
      </dgm:t>
    </dgm:pt>
    <dgm:pt modelId="{39E0AB0E-AA38-4B4A-AC58-21A1AD6367DC}" type="sibTrans" cxnId="{35E2A495-666C-4067-94D7-51A8420E809A}">
      <dgm:prSet/>
      <dgm:spPr/>
      <dgm:t>
        <a:bodyPr/>
        <a:lstStyle/>
        <a:p>
          <a:endParaRPr lang="en-US"/>
        </a:p>
      </dgm:t>
    </dgm:pt>
    <dgm:pt modelId="{47FB6138-AD10-493F-92E3-F38AC07A7D15}">
      <dgm:prSet custT="1"/>
      <dgm:spPr/>
      <dgm:t>
        <a:bodyPr/>
        <a:lstStyle/>
        <a:p>
          <a:r>
            <a:rPr lang="en-IE" sz="2800" b="0">
              <a:solidFill>
                <a:srgbClr val="2B3990"/>
              </a:solidFill>
            </a:rPr>
            <a:t>Keeps work close to the body</a:t>
          </a:r>
          <a:endParaRPr lang="en-US" sz="2800" b="0">
            <a:solidFill>
              <a:srgbClr val="2B3990"/>
            </a:solidFill>
          </a:endParaRPr>
        </a:p>
      </dgm:t>
    </dgm:pt>
    <dgm:pt modelId="{0D766442-47F4-480E-8A0E-BE7EDDB935CB}" type="parTrans" cxnId="{ED2B2E44-E962-429A-A8BC-2C600CE92606}">
      <dgm:prSet/>
      <dgm:spPr/>
      <dgm:t>
        <a:bodyPr/>
        <a:lstStyle/>
        <a:p>
          <a:endParaRPr lang="en-US"/>
        </a:p>
      </dgm:t>
    </dgm:pt>
    <dgm:pt modelId="{7D33B153-B155-4E75-B7C0-8BA187216676}" type="sibTrans" cxnId="{ED2B2E44-E962-429A-A8BC-2C600CE92606}">
      <dgm:prSet/>
      <dgm:spPr/>
      <dgm:t>
        <a:bodyPr/>
        <a:lstStyle/>
        <a:p>
          <a:endParaRPr lang="en-US"/>
        </a:p>
      </dgm:t>
    </dgm:pt>
    <dgm:pt modelId="{6FB2F2CA-CE8F-4195-AFAE-B6EE3ABE4F55}">
      <dgm:prSet custT="1"/>
      <dgm:spPr/>
      <dgm:t>
        <a:bodyPr/>
        <a:lstStyle/>
        <a:p>
          <a:r>
            <a:rPr lang="en-IE" sz="2800" b="0">
              <a:solidFill>
                <a:srgbClr val="2B3990"/>
              </a:solidFill>
            </a:rPr>
            <a:t>Avoids excessive bending</a:t>
          </a:r>
          <a:endParaRPr lang="en-US" sz="2800" b="0">
            <a:solidFill>
              <a:srgbClr val="2B3990"/>
            </a:solidFill>
          </a:endParaRPr>
        </a:p>
      </dgm:t>
    </dgm:pt>
    <dgm:pt modelId="{DC1BB7A4-AB83-4C8D-B1AB-C6F1B1804616}" type="parTrans" cxnId="{5415B539-9B60-4C3D-82DD-D214A2B47B3E}">
      <dgm:prSet/>
      <dgm:spPr/>
      <dgm:t>
        <a:bodyPr/>
        <a:lstStyle/>
        <a:p>
          <a:endParaRPr lang="en-US"/>
        </a:p>
      </dgm:t>
    </dgm:pt>
    <dgm:pt modelId="{D13D823F-5F4A-4DD7-8786-F3C70D493F7B}" type="sibTrans" cxnId="{5415B539-9B60-4C3D-82DD-D214A2B47B3E}">
      <dgm:prSet/>
      <dgm:spPr/>
      <dgm:t>
        <a:bodyPr/>
        <a:lstStyle/>
        <a:p>
          <a:endParaRPr lang="en-US"/>
        </a:p>
      </dgm:t>
    </dgm:pt>
    <dgm:pt modelId="{E24224CF-8966-4F24-9C65-8833CB54BE68}">
      <dgm:prSet custT="1"/>
      <dgm:spPr/>
      <dgm:t>
        <a:bodyPr/>
        <a:lstStyle/>
        <a:p>
          <a:r>
            <a:rPr lang="en-IE" sz="2800" b="0">
              <a:solidFill>
                <a:srgbClr val="2B3990"/>
              </a:solidFill>
            </a:rPr>
            <a:t>Avoids twisting</a:t>
          </a:r>
          <a:endParaRPr lang="en-US" sz="2800" b="0">
            <a:solidFill>
              <a:srgbClr val="2B3990"/>
            </a:solidFill>
          </a:endParaRPr>
        </a:p>
      </dgm:t>
    </dgm:pt>
    <dgm:pt modelId="{388E1CA9-C521-4564-86DC-C626B5A5BEAF}" type="parTrans" cxnId="{1F0E9333-62F0-4995-B821-5700D97AA02B}">
      <dgm:prSet/>
      <dgm:spPr/>
      <dgm:t>
        <a:bodyPr/>
        <a:lstStyle/>
        <a:p>
          <a:endParaRPr lang="en-US"/>
        </a:p>
      </dgm:t>
    </dgm:pt>
    <dgm:pt modelId="{6BE8FD9C-3DE4-49CB-ADD2-528205BC8E87}" type="sibTrans" cxnId="{1F0E9333-62F0-4995-B821-5700D97AA02B}">
      <dgm:prSet/>
      <dgm:spPr/>
      <dgm:t>
        <a:bodyPr/>
        <a:lstStyle/>
        <a:p>
          <a:endParaRPr lang="en-US"/>
        </a:p>
      </dgm:t>
    </dgm:pt>
    <dgm:pt modelId="{A5F87AB3-1B82-42D0-A8C6-54D9EDA56D7B}" type="pres">
      <dgm:prSet presAssocID="{4E5FA318-C739-4F1F-A6E9-DB4C1CB071B4}" presName="hierChild1" presStyleCnt="0">
        <dgm:presLayoutVars>
          <dgm:chPref val="1"/>
          <dgm:dir/>
          <dgm:animOne val="branch"/>
          <dgm:animLvl val="lvl"/>
          <dgm:resizeHandles/>
        </dgm:presLayoutVars>
      </dgm:prSet>
      <dgm:spPr/>
    </dgm:pt>
    <dgm:pt modelId="{8BAFE28A-8E4B-48A6-BB26-9FF5A6F4EADB}" type="pres">
      <dgm:prSet presAssocID="{359A5392-C7C4-4A57-A71F-DC3F4FDBEA54}" presName="hierRoot1" presStyleCnt="0"/>
      <dgm:spPr/>
    </dgm:pt>
    <dgm:pt modelId="{EEB03EBA-BAFD-40C4-A2CA-80916D83FA49}" type="pres">
      <dgm:prSet presAssocID="{359A5392-C7C4-4A57-A71F-DC3F4FDBEA54}" presName="composite" presStyleCnt="0"/>
      <dgm:spPr/>
    </dgm:pt>
    <dgm:pt modelId="{13C29CB5-1792-4C05-8104-7CA9C47E1D68}" type="pres">
      <dgm:prSet presAssocID="{359A5392-C7C4-4A57-A71F-DC3F4FDBEA54}" presName="background" presStyleLbl="node0" presStyleIdx="0" presStyleCnt="4"/>
      <dgm:spPr>
        <a:solidFill>
          <a:srgbClr val="09A6B2"/>
        </a:solidFill>
      </dgm:spPr>
    </dgm:pt>
    <dgm:pt modelId="{6808CC12-87D6-47D0-992F-6465697BFDB5}" type="pres">
      <dgm:prSet presAssocID="{359A5392-C7C4-4A57-A71F-DC3F4FDBEA54}" presName="text" presStyleLbl="fgAcc0" presStyleIdx="0" presStyleCnt="4">
        <dgm:presLayoutVars>
          <dgm:chPref val="3"/>
        </dgm:presLayoutVars>
      </dgm:prSet>
      <dgm:spPr/>
    </dgm:pt>
    <dgm:pt modelId="{CA75215D-80ED-4951-A9D0-6B40E60BE3AC}" type="pres">
      <dgm:prSet presAssocID="{359A5392-C7C4-4A57-A71F-DC3F4FDBEA54}" presName="hierChild2" presStyleCnt="0"/>
      <dgm:spPr/>
    </dgm:pt>
    <dgm:pt modelId="{A46CB3F9-91C0-4A25-87FA-F5B1229F9523}" type="pres">
      <dgm:prSet presAssocID="{47FB6138-AD10-493F-92E3-F38AC07A7D15}" presName="hierRoot1" presStyleCnt="0"/>
      <dgm:spPr/>
    </dgm:pt>
    <dgm:pt modelId="{8D84CC6C-D206-45AB-8BC5-17CBC7554F45}" type="pres">
      <dgm:prSet presAssocID="{47FB6138-AD10-493F-92E3-F38AC07A7D15}" presName="composite" presStyleCnt="0"/>
      <dgm:spPr/>
    </dgm:pt>
    <dgm:pt modelId="{59F494F2-2FDE-4922-B7AB-322E0E8BB95A}" type="pres">
      <dgm:prSet presAssocID="{47FB6138-AD10-493F-92E3-F38AC07A7D15}" presName="background" presStyleLbl="node0" presStyleIdx="1" presStyleCnt="4"/>
      <dgm:spPr>
        <a:solidFill>
          <a:srgbClr val="09A6B2"/>
        </a:solidFill>
      </dgm:spPr>
    </dgm:pt>
    <dgm:pt modelId="{38C2EB1F-4D84-41F6-9488-48E2C0CA1B45}" type="pres">
      <dgm:prSet presAssocID="{47FB6138-AD10-493F-92E3-F38AC07A7D15}" presName="text" presStyleLbl="fgAcc0" presStyleIdx="1" presStyleCnt="4" custLinFactNeighborY="-1932">
        <dgm:presLayoutVars>
          <dgm:chPref val="3"/>
        </dgm:presLayoutVars>
      </dgm:prSet>
      <dgm:spPr/>
    </dgm:pt>
    <dgm:pt modelId="{86E86172-628C-423E-AE8B-0B3B11FDB31C}" type="pres">
      <dgm:prSet presAssocID="{47FB6138-AD10-493F-92E3-F38AC07A7D15}" presName="hierChild2" presStyleCnt="0"/>
      <dgm:spPr/>
    </dgm:pt>
    <dgm:pt modelId="{33372BAC-34DD-45E4-9374-06CA1F7E7868}" type="pres">
      <dgm:prSet presAssocID="{6FB2F2CA-CE8F-4195-AFAE-B6EE3ABE4F55}" presName="hierRoot1" presStyleCnt="0"/>
      <dgm:spPr/>
    </dgm:pt>
    <dgm:pt modelId="{5252CEC2-B120-4C36-84E5-FB2C384BD9AC}" type="pres">
      <dgm:prSet presAssocID="{6FB2F2CA-CE8F-4195-AFAE-B6EE3ABE4F55}" presName="composite" presStyleCnt="0"/>
      <dgm:spPr/>
    </dgm:pt>
    <dgm:pt modelId="{BA1DCDB7-C102-46D7-A622-408BF72E9309}" type="pres">
      <dgm:prSet presAssocID="{6FB2F2CA-CE8F-4195-AFAE-B6EE3ABE4F55}" presName="background" presStyleLbl="node0" presStyleIdx="2" presStyleCnt="4"/>
      <dgm:spPr>
        <a:solidFill>
          <a:srgbClr val="09A6B2"/>
        </a:solidFill>
      </dgm:spPr>
    </dgm:pt>
    <dgm:pt modelId="{245F5908-567E-4380-8BD5-7F1B6A3A6D34}" type="pres">
      <dgm:prSet presAssocID="{6FB2F2CA-CE8F-4195-AFAE-B6EE3ABE4F55}" presName="text" presStyleLbl="fgAcc0" presStyleIdx="2" presStyleCnt="4">
        <dgm:presLayoutVars>
          <dgm:chPref val="3"/>
        </dgm:presLayoutVars>
      </dgm:prSet>
      <dgm:spPr/>
    </dgm:pt>
    <dgm:pt modelId="{723E29D9-E9FC-4CDE-9B83-AC24C2138D43}" type="pres">
      <dgm:prSet presAssocID="{6FB2F2CA-CE8F-4195-AFAE-B6EE3ABE4F55}" presName="hierChild2" presStyleCnt="0"/>
      <dgm:spPr/>
    </dgm:pt>
    <dgm:pt modelId="{9063CD56-BE8F-4BD6-9D3A-8359BE8135CD}" type="pres">
      <dgm:prSet presAssocID="{E24224CF-8966-4F24-9C65-8833CB54BE68}" presName="hierRoot1" presStyleCnt="0"/>
      <dgm:spPr/>
    </dgm:pt>
    <dgm:pt modelId="{9BBA01E4-8204-4A2F-A6FA-0341C171143B}" type="pres">
      <dgm:prSet presAssocID="{E24224CF-8966-4F24-9C65-8833CB54BE68}" presName="composite" presStyleCnt="0"/>
      <dgm:spPr/>
    </dgm:pt>
    <dgm:pt modelId="{52697AE0-5182-4A89-80C3-22385DF29421}" type="pres">
      <dgm:prSet presAssocID="{E24224CF-8966-4F24-9C65-8833CB54BE68}" presName="background" presStyleLbl="node0" presStyleIdx="3" presStyleCnt="4"/>
      <dgm:spPr>
        <a:solidFill>
          <a:srgbClr val="09A6B2"/>
        </a:solidFill>
      </dgm:spPr>
    </dgm:pt>
    <dgm:pt modelId="{78B4972D-EEC3-4E8D-B225-89FD76D9EB78}" type="pres">
      <dgm:prSet presAssocID="{E24224CF-8966-4F24-9C65-8833CB54BE68}" presName="text" presStyleLbl="fgAcc0" presStyleIdx="3" presStyleCnt="4">
        <dgm:presLayoutVars>
          <dgm:chPref val="3"/>
        </dgm:presLayoutVars>
      </dgm:prSet>
      <dgm:spPr/>
    </dgm:pt>
    <dgm:pt modelId="{891BB111-1B10-4C32-BBAC-20ECBBD3A520}" type="pres">
      <dgm:prSet presAssocID="{E24224CF-8966-4F24-9C65-8833CB54BE68}" presName="hierChild2" presStyleCnt="0"/>
      <dgm:spPr/>
    </dgm:pt>
  </dgm:ptLst>
  <dgm:cxnLst>
    <dgm:cxn modelId="{EAEBB32E-CF27-4A66-82A3-5BBBA9C22BCC}" type="presOf" srcId="{359A5392-C7C4-4A57-A71F-DC3F4FDBEA54}" destId="{6808CC12-87D6-47D0-992F-6465697BFDB5}" srcOrd="0" destOrd="0" presId="urn:microsoft.com/office/officeart/2005/8/layout/hierarchy1"/>
    <dgm:cxn modelId="{1F0E9333-62F0-4995-B821-5700D97AA02B}" srcId="{4E5FA318-C739-4F1F-A6E9-DB4C1CB071B4}" destId="{E24224CF-8966-4F24-9C65-8833CB54BE68}" srcOrd="3" destOrd="0" parTransId="{388E1CA9-C521-4564-86DC-C626B5A5BEAF}" sibTransId="{6BE8FD9C-3DE4-49CB-ADD2-528205BC8E87}"/>
    <dgm:cxn modelId="{5415B539-9B60-4C3D-82DD-D214A2B47B3E}" srcId="{4E5FA318-C739-4F1F-A6E9-DB4C1CB071B4}" destId="{6FB2F2CA-CE8F-4195-AFAE-B6EE3ABE4F55}" srcOrd="2" destOrd="0" parTransId="{DC1BB7A4-AB83-4C8D-B1AB-C6F1B1804616}" sibTransId="{D13D823F-5F4A-4DD7-8786-F3C70D493F7B}"/>
    <dgm:cxn modelId="{F4B77042-EEEF-4C70-ABBB-B5332C3362D1}" type="presOf" srcId="{6FB2F2CA-CE8F-4195-AFAE-B6EE3ABE4F55}" destId="{245F5908-567E-4380-8BD5-7F1B6A3A6D34}" srcOrd="0" destOrd="0" presId="urn:microsoft.com/office/officeart/2005/8/layout/hierarchy1"/>
    <dgm:cxn modelId="{ED2B2E44-E962-429A-A8BC-2C600CE92606}" srcId="{4E5FA318-C739-4F1F-A6E9-DB4C1CB071B4}" destId="{47FB6138-AD10-493F-92E3-F38AC07A7D15}" srcOrd="1" destOrd="0" parTransId="{0D766442-47F4-480E-8A0E-BE7EDDB935CB}" sibTransId="{7D33B153-B155-4E75-B7C0-8BA187216676}"/>
    <dgm:cxn modelId="{B792BF56-4B83-4C4D-B394-01E74FC91798}" type="presOf" srcId="{47FB6138-AD10-493F-92E3-F38AC07A7D15}" destId="{38C2EB1F-4D84-41F6-9488-48E2C0CA1B45}" srcOrd="0" destOrd="0" presId="urn:microsoft.com/office/officeart/2005/8/layout/hierarchy1"/>
    <dgm:cxn modelId="{35E2A495-666C-4067-94D7-51A8420E809A}" srcId="{4E5FA318-C739-4F1F-A6E9-DB4C1CB071B4}" destId="{359A5392-C7C4-4A57-A71F-DC3F4FDBEA54}" srcOrd="0" destOrd="0" parTransId="{8CC4FCAC-B825-4341-B357-AA3B88EDC286}" sibTransId="{39E0AB0E-AA38-4B4A-AC58-21A1AD6367DC}"/>
    <dgm:cxn modelId="{7DE7B396-AE54-4813-ABAE-A74D3FE7D633}" type="presOf" srcId="{4E5FA318-C739-4F1F-A6E9-DB4C1CB071B4}" destId="{A5F87AB3-1B82-42D0-A8C6-54D9EDA56D7B}" srcOrd="0" destOrd="0" presId="urn:microsoft.com/office/officeart/2005/8/layout/hierarchy1"/>
    <dgm:cxn modelId="{584D50F4-8A15-4305-872D-231C4222AEFF}" type="presOf" srcId="{E24224CF-8966-4F24-9C65-8833CB54BE68}" destId="{78B4972D-EEC3-4E8D-B225-89FD76D9EB78}" srcOrd="0" destOrd="0" presId="urn:microsoft.com/office/officeart/2005/8/layout/hierarchy1"/>
    <dgm:cxn modelId="{920B2A88-1815-427C-8B54-24617C3A6DCF}" type="presParOf" srcId="{A5F87AB3-1B82-42D0-A8C6-54D9EDA56D7B}" destId="{8BAFE28A-8E4B-48A6-BB26-9FF5A6F4EADB}" srcOrd="0" destOrd="0" presId="urn:microsoft.com/office/officeart/2005/8/layout/hierarchy1"/>
    <dgm:cxn modelId="{91723F39-E244-4853-BEEB-9BA24749CBB0}" type="presParOf" srcId="{8BAFE28A-8E4B-48A6-BB26-9FF5A6F4EADB}" destId="{EEB03EBA-BAFD-40C4-A2CA-80916D83FA49}" srcOrd="0" destOrd="0" presId="urn:microsoft.com/office/officeart/2005/8/layout/hierarchy1"/>
    <dgm:cxn modelId="{CE15ABD6-DDC9-4F94-8B25-F19A5160B147}" type="presParOf" srcId="{EEB03EBA-BAFD-40C4-A2CA-80916D83FA49}" destId="{13C29CB5-1792-4C05-8104-7CA9C47E1D68}" srcOrd="0" destOrd="0" presId="urn:microsoft.com/office/officeart/2005/8/layout/hierarchy1"/>
    <dgm:cxn modelId="{6978EBBA-EECC-417F-99DF-8D4B8349B012}" type="presParOf" srcId="{EEB03EBA-BAFD-40C4-A2CA-80916D83FA49}" destId="{6808CC12-87D6-47D0-992F-6465697BFDB5}" srcOrd="1" destOrd="0" presId="urn:microsoft.com/office/officeart/2005/8/layout/hierarchy1"/>
    <dgm:cxn modelId="{CF02AD61-0A6B-4E8C-BD15-7C83CD89D518}" type="presParOf" srcId="{8BAFE28A-8E4B-48A6-BB26-9FF5A6F4EADB}" destId="{CA75215D-80ED-4951-A9D0-6B40E60BE3AC}" srcOrd="1" destOrd="0" presId="urn:microsoft.com/office/officeart/2005/8/layout/hierarchy1"/>
    <dgm:cxn modelId="{C4358EC7-AC6C-4BC1-B16D-147098DC94F5}" type="presParOf" srcId="{A5F87AB3-1B82-42D0-A8C6-54D9EDA56D7B}" destId="{A46CB3F9-91C0-4A25-87FA-F5B1229F9523}" srcOrd="1" destOrd="0" presId="urn:microsoft.com/office/officeart/2005/8/layout/hierarchy1"/>
    <dgm:cxn modelId="{A3D51B78-6EC3-4B5E-B4F5-0699A2061050}" type="presParOf" srcId="{A46CB3F9-91C0-4A25-87FA-F5B1229F9523}" destId="{8D84CC6C-D206-45AB-8BC5-17CBC7554F45}" srcOrd="0" destOrd="0" presId="urn:microsoft.com/office/officeart/2005/8/layout/hierarchy1"/>
    <dgm:cxn modelId="{5397817E-4B07-4105-AC9A-C3A91C6C644A}" type="presParOf" srcId="{8D84CC6C-D206-45AB-8BC5-17CBC7554F45}" destId="{59F494F2-2FDE-4922-B7AB-322E0E8BB95A}" srcOrd="0" destOrd="0" presId="urn:microsoft.com/office/officeart/2005/8/layout/hierarchy1"/>
    <dgm:cxn modelId="{78E06B0C-A033-4F1B-BC37-14B05B4FA572}" type="presParOf" srcId="{8D84CC6C-D206-45AB-8BC5-17CBC7554F45}" destId="{38C2EB1F-4D84-41F6-9488-48E2C0CA1B45}" srcOrd="1" destOrd="0" presId="urn:microsoft.com/office/officeart/2005/8/layout/hierarchy1"/>
    <dgm:cxn modelId="{810AF4DF-0110-4C9E-A6AA-37AE30A8CBD7}" type="presParOf" srcId="{A46CB3F9-91C0-4A25-87FA-F5B1229F9523}" destId="{86E86172-628C-423E-AE8B-0B3B11FDB31C}" srcOrd="1" destOrd="0" presId="urn:microsoft.com/office/officeart/2005/8/layout/hierarchy1"/>
    <dgm:cxn modelId="{63A0F8DC-7E87-4148-B3CF-882F8DB1A166}" type="presParOf" srcId="{A5F87AB3-1B82-42D0-A8C6-54D9EDA56D7B}" destId="{33372BAC-34DD-45E4-9374-06CA1F7E7868}" srcOrd="2" destOrd="0" presId="urn:microsoft.com/office/officeart/2005/8/layout/hierarchy1"/>
    <dgm:cxn modelId="{4D7413FF-2E31-4A40-9AE2-46ADC0E80533}" type="presParOf" srcId="{33372BAC-34DD-45E4-9374-06CA1F7E7868}" destId="{5252CEC2-B120-4C36-84E5-FB2C384BD9AC}" srcOrd="0" destOrd="0" presId="urn:microsoft.com/office/officeart/2005/8/layout/hierarchy1"/>
    <dgm:cxn modelId="{77246BB1-F206-4AE8-9207-6D84AEC4988D}" type="presParOf" srcId="{5252CEC2-B120-4C36-84E5-FB2C384BD9AC}" destId="{BA1DCDB7-C102-46D7-A622-408BF72E9309}" srcOrd="0" destOrd="0" presId="urn:microsoft.com/office/officeart/2005/8/layout/hierarchy1"/>
    <dgm:cxn modelId="{5A6D599F-F9D0-46C4-B6B6-461DBE38FF23}" type="presParOf" srcId="{5252CEC2-B120-4C36-84E5-FB2C384BD9AC}" destId="{245F5908-567E-4380-8BD5-7F1B6A3A6D34}" srcOrd="1" destOrd="0" presId="urn:microsoft.com/office/officeart/2005/8/layout/hierarchy1"/>
    <dgm:cxn modelId="{F237A24B-1432-4391-B6F7-DB0C05E2EC9D}" type="presParOf" srcId="{33372BAC-34DD-45E4-9374-06CA1F7E7868}" destId="{723E29D9-E9FC-4CDE-9B83-AC24C2138D43}" srcOrd="1" destOrd="0" presId="urn:microsoft.com/office/officeart/2005/8/layout/hierarchy1"/>
    <dgm:cxn modelId="{4F6F1A07-AA33-41E9-959D-F2EC375AA562}" type="presParOf" srcId="{A5F87AB3-1B82-42D0-A8C6-54D9EDA56D7B}" destId="{9063CD56-BE8F-4BD6-9D3A-8359BE8135CD}" srcOrd="3" destOrd="0" presId="urn:microsoft.com/office/officeart/2005/8/layout/hierarchy1"/>
    <dgm:cxn modelId="{5432617D-CF04-42F0-B5DB-A24A22383BB8}" type="presParOf" srcId="{9063CD56-BE8F-4BD6-9D3A-8359BE8135CD}" destId="{9BBA01E4-8204-4A2F-A6FA-0341C171143B}" srcOrd="0" destOrd="0" presId="urn:microsoft.com/office/officeart/2005/8/layout/hierarchy1"/>
    <dgm:cxn modelId="{6D664F39-35B3-4D8B-BCE8-FEF0324DBCB2}" type="presParOf" srcId="{9BBA01E4-8204-4A2F-A6FA-0341C171143B}" destId="{52697AE0-5182-4A89-80C3-22385DF29421}" srcOrd="0" destOrd="0" presId="urn:microsoft.com/office/officeart/2005/8/layout/hierarchy1"/>
    <dgm:cxn modelId="{BD2FA686-F7EE-45D9-A019-1F53D561FDB5}" type="presParOf" srcId="{9BBA01E4-8204-4A2F-A6FA-0341C171143B}" destId="{78B4972D-EEC3-4E8D-B225-89FD76D9EB78}" srcOrd="1" destOrd="0" presId="urn:microsoft.com/office/officeart/2005/8/layout/hierarchy1"/>
    <dgm:cxn modelId="{5CE54F3E-7BBB-46F0-9406-444F7D77C611}" type="presParOf" srcId="{9063CD56-BE8F-4BD6-9D3A-8359BE8135CD}" destId="{891BB111-1B10-4C32-BBAC-20ECBBD3A520}" srcOrd="1" destOrd="0" presId="urn:microsoft.com/office/officeart/2005/8/layout/hierarchy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E5FA318-C739-4F1F-A6E9-DB4C1CB071B4}"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47FB6138-AD10-493F-92E3-F38AC07A7D15}">
      <dgm:prSet custT="1"/>
      <dgm:spPr/>
      <dgm:t>
        <a:bodyPr/>
        <a:lstStyle/>
        <a:p>
          <a:r>
            <a:rPr lang="en-US" sz="2800" b="0">
              <a:solidFill>
                <a:srgbClr val="2B3990"/>
              </a:solidFill>
            </a:rPr>
            <a:t>Avoids excessive reaches</a:t>
          </a:r>
        </a:p>
      </dgm:t>
    </dgm:pt>
    <dgm:pt modelId="{0D766442-47F4-480E-8A0E-BE7EDDB935CB}" type="parTrans" cxnId="{ED2B2E44-E962-429A-A8BC-2C600CE92606}">
      <dgm:prSet/>
      <dgm:spPr/>
      <dgm:t>
        <a:bodyPr/>
        <a:lstStyle/>
        <a:p>
          <a:endParaRPr lang="en-US"/>
        </a:p>
      </dgm:t>
    </dgm:pt>
    <dgm:pt modelId="{7D33B153-B155-4E75-B7C0-8BA187216676}" type="sibTrans" cxnId="{ED2B2E44-E962-429A-A8BC-2C600CE92606}">
      <dgm:prSet/>
      <dgm:spPr/>
      <dgm:t>
        <a:bodyPr/>
        <a:lstStyle/>
        <a:p>
          <a:endParaRPr lang="en-US"/>
        </a:p>
      </dgm:t>
    </dgm:pt>
    <dgm:pt modelId="{6FB2F2CA-CE8F-4195-AFAE-B6EE3ABE4F55}">
      <dgm:prSet custT="1"/>
      <dgm:spPr/>
      <dgm:t>
        <a:bodyPr/>
        <a:lstStyle/>
        <a:p>
          <a:r>
            <a:rPr lang="en-US" sz="2600" b="0">
              <a:solidFill>
                <a:srgbClr val="2B3990"/>
              </a:solidFill>
            </a:rPr>
            <a:t>Avoids tasks above shoulder level</a:t>
          </a:r>
        </a:p>
      </dgm:t>
    </dgm:pt>
    <dgm:pt modelId="{DC1BB7A4-AB83-4C8D-B1AB-C6F1B1804616}" type="parTrans" cxnId="{5415B539-9B60-4C3D-82DD-D214A2B47B3E}">
      <dgm:prSet/>
      <dgm:spPr/>
      <dgm:t>
        <a:bodyPr/>
        <a:lstStyle/>
        <a:p>
          <a:endParaRPr lang="en-US"/>
        </a:p>
      </dgm:t>
    </dgm:pt>
    <dgm:pt modelId="{D13D823F-5F4A-4DD7-8786-F3C70D493F7B}" type="sibTrans" cxnId="{5415B539-9B60-4C3D-82DD-D214A2B47B3E}">
      <dgm:prSet/>
      <dgm:spPr/>
      <dgm:t>
        <a:bodyPr/>
        <a:lstStyle/>
        <a:p>
          <a:endParaRPr lang="en-US"/>
        </a:p>
      </dgm:t>
    </dgm:pt>
    <dgm:pt modelId="{E24224CF-8966-4F24-9C65-8833CB54BE68}">
      <dgm:prSet custT="1"/>
      <dgm:spPr/>
      <dgm:t>
        <a:bodyPr/>
        <a:lstStyle/>
        <a:p>
          <a:r>
            <a:rPr lang="en-US" sz="2800" b="0">
              <a:solidFill>
                <a:srgbClr val="2B3990"/>
              </a:solidFill>
            </a:rPr>
            <a:t>Limits the weight of the load</a:t>
          </a:r>
        </a:p>
      </dgm:t>
    </dgm:pt>
    <dgm:pt modelId="{388E1CA9-C521-4564-86DC-C626B5A5BEAF}" type="parTrans" cxnId="{1F0E9333-62F0-4995-B821-5700D97AA02B}">
      <dgm:prSet/>
      <dgm:spPr/>
      <dgm:t>
        <a:bodyPr/>
        <a:lstStyle/>
        <a:p>
          <a:endParaRPr lang="en-US"/>
        </a:p>
      </dgm:t>
    </dgm:pt>
    <dgm:pt modelId="{6BE8FD9C-3DE4-49CB-ADD2-528205BC8E87}" type="sibTrans" cxnId="{1F0E9333-62F0-4995-B821-5700D97AA02B}">
      <dgm:prSet/>
      <dgm:spPr/>
      <dgm:t>
        <a:bodyPr/>
        <a:lstStyle/>
        <a:p>
          <a:endParaRPr lang="en-US"/>
        </a:p>
      </dgm:t>
    </dgm:pt>
    <dgm:pt modelId="{A5F87AB3-1B82-42D0-A8C6-54D9EDA56D7B}" type="pres">
      <dgm:prSet presAssocID="{4E5FA318-C739-4F1F-A6E9-DB4C1CB071B4}" presName="hierChild1" presStyleCnt="0">
        <dgm:presLayoutVars>
          <dgm:chPref val="1"/>
          <dgm:dir/>
          <dgm:animOne val="branch"/>
          <dgm:animLvl val="lvl"/>
          <dgm:resizeHandles/>
        </dgm:presLayoutVars>
      </dgm:prSet>
      <dgm:spPr/>
    </dgm:pt>
    <dgm:pt modelId="{A46CB3F9-91C0-4A25-87FA-F5B1229F9523}" type="pres">
      <dgm:prSet presAssocID="{47FB6138-AD10-493F-92E3-F38AC07A7D15}" presName="hierRoot1" presStyleCnt="0"/>
      <dgm:spPr/>
    </dgm:pt>
    <dgm:pt modelId="{8D84CC6C-D206-45AB-8BC5-17CBC7554F45}" type="pres">
      <dgm:prSet presAssocID="{47FB6138-AD10-493F-92E3-F38AC07A7D15}" presName="composite" presStyleCnt="0"/>
      <dgm:spPr/>
    </dgm:pt>
    <dgm:pt modelId="{59F494F2-2FDE-4922-B7AB-322E0E8BB95A}" type="pres">
      <dgm:prSet presAssocID="{47FB6138-AD10-493F-92E3-F38AC07A7D15}" presName="background" presStyleLbl="node0" presStyleIdx="0" presStyleCnt="3"/>
      <dgm:spPr>
        <a:solidFill>
          <a:srgbClr val="09A6B2"/>
        </a:solidFill>
      </dgm:spPr>
    </dgm:pt>
    <dgm:pt modelId="{38C2EB1F-4D84-41F6-9488-48E2C0CA1B45}" type="pres">
      <dgm:prSet presAssocID="{47FB6138-AD10-493F-92E3-F38AC07A7D15}" presName="text" presStyleLbl="fgAcc0" presStyleIdx="0" presStyleCnt="3">
        <dgm:presLayoutVars>
          <dgm:chPref val="3"/>
        </dgm:presLayoutVars>
      </dgm:prSet>
      <dgm:spPr/>
    </dgm:pt>
    <dgm:pt modelId="{86E86172-628C-423E-AE8B-0B3B11FDB31C}" type="pres">
      <dgm:prSet presAssocID="{47FB6138-AD10-493F-92E3-F38AC07A7D15}" presName="hierChild2" presStyleCnt="0"/>
      <dgm:spPr/>
    </dgm:pt>
    <dgm:pt modelId="{33372BAC-34DD-45E4-9374-06CA1F7E7868}" type="pres">
      <dgm:prSet presAssocID="{6FB2F2CA-CE8F-4195-AFAE-B6EE3ABE4F55}" presName="hierRoot1" presStyleCnt="0"/>
      <dgm:spPr/>
    </dgm:pt>
    <dgm:pt modelId="{5252CEC2-B120-4C36-84E5-FB2C384BD9AC}" type="pres">
      <dgm:prSet presAssocID="{6FB2F2CA-CE8F-4195-AFAE-B6EE3ABE4F55}" presName="composite" presStyleCnt="0"/>
      <dgm:spPr/>
    </dgm:pt>
    <dgm:pt modelId="{BA1DCDB7-C102-46D7-A622-408BF72E9309}" type="pres">
      <dgm:prSet presAssocID="{6FB2F2CA-CE8F-4195-AFAE-B6EE3ABE4F55}" presName="background" presStyleLbl="node0" presStyleIdx="1" presStyleCnt="3"/>
      <dgm:spPr>
        <a:solidFill>
          <a:srgbClr val="09A6B2"/>
        </a:solidFill>
      </dgm:spPr>
    </dgm:pt>
    <dgm:pt modelId="{245F5908-567E-4380-8BD5-7F1B6A3A6D34}" type="pres">
      <dgm:prSet presAssocID="{6FB2F2CA-CE8F-4195-AFAE-B6EE3ABE4F55}" presName="text" presStyleLbl="fgAcc0" presStyleIdx="1" presStyleCnt="3" custLinFactNeighborX="196">
        <dgm:presLayoutVars>
          <dgm:chPref val="3"/>
        </dgm:presLayoutVars>
      </dgm:prSet>
      <dgm:spPr/>
    </dgm:pt>
    <dgm:pt modelId="{723E29D9-E9FC-4CDE-9B83-AC24C2138D43}" type="pres">
      <dgm:prSet presAssocID="{6FB2F2CA-CE8F-4195-AFAE-B6EE3ABE4F55}" presName="hierChild2" presStyleCnt="0"/>
      <dgm:spPr/>
    </dgm:pt>
    <dgm:pt modelId="{9063CD56-BE8F-4BD6-9D3A-8359BE8135CD}" type="pres">
      <dgm:prSet presAssocID="{E24224CF-8966-4F24-9C65-8833CB54BE68}" presName="hierRoot1" presStyleCnt="0"/>
      <dgm:spPr/>
    </dgm:pt>
    <dgm:pt modelId="{9BBA01E4-8204-4A2F-A6FA-0341C171143B}" type="pres">
      <dgm:prSet presAssocID="{E24224CF-8966-4F24-9C65-8833CB54BE68}" presName="composite" presStyleCnt="0"/>
      <dgm:spPr/>
    </dgm:pt>
    <dgm:pt modelId="{52697AE0-5182-4A89-80C3-22385DF29421}" type="pres">
      <dgm:prSet presAssocID="{E24224CF-8966-4F24-9C65-8833CB54BE68}" presName="background" presStyleLbl="node0" presStyleIdx="2" presStyleCnt="3"/>
      <dgm:spPr>
        <a:solidFill>
          <a:srgbClr val="09A6B2"/>
        </a:solidFill>
      </dgm:spPr>
    </dgm:pt>
    <dgm:pt modelId="{78B4972D-EEC3-4E8D-B225-89FD76D9EB78}" type="pres">
      <dgm:prSet presAssocID="{E24224CF-8966-4F24-9C65-8833CB54BE68}" presName="text" presStyleLbl="fgAcc0" presStyleIdx="2" presStyleCnt="3">
        <dgm:presLayoutVars>
          <dgm:chPref val="3"/>
        </dgm:presLayoutVars>
      </dgm:prSet>
      <dgm:spPr/>
    </dgm:pt>
    <dgm:pt modelId="{891BB111-1B10-4C32-BBAC-20ECBBD3A520}" type="pres">
      <dgm:prSet presAssocID="{E24224CF-8966-4F24-9C65-8833CB54BE68}" presName="hierChild2" presStyleCnt="0"/>
      <dgm:spPr/>
    </dgm:pt>
  </dgm:ptLst>
  <dgm:cxnLst>
    <dgm:cxn modelId="{1F0E9333-62F0-4995-B821-5700D97AA02B}" srcId="{4E5FA318-C739-4F1F-A6E9-DB4C1CB071B4}" destId="{E24224CF-8966-4F24-9C65-8833CB54BE68}" srcOrd="2" destOrd="0" parTransId="{388E1CA9-C521-4564-86DC-C626B5A5BEAF}" sibTransId="{6BE8FD9C-3DE4-49CB-ADD2-528205BC8E87}"/>
    <dgm:cxn modelId="{5415B539-9B60-4C3D-82DD-D214A2B47B3E}" srcId="{4E5FA318-C739-4F1F-A6E9-DB4C1CB071B4}" destId="{6FB2F2CA-CE8F-4195-AFAE-B6EE3ABE4F55}" srcOrd="1" destOrd="0" parTransId="{DC1BB7A4-AB83-4C8D-B1AB-C6F1B1804616}" sibTransId="{D13D823F-5F4A-4DD7-8786-F3C70D493F7B}"/>
    <dgm:cxn modelId="{F4B77042-EEEF-4C70-ABBB-B5332C3362D1}" type="presOf" srcId="{6FB2F2CA-CE8F-4195-AFAE-B6EE3ABE4F55}" destId="{245F5908-567E-4380-8BD5-7F1B6A3A6D34}" srcOrd="0" destOrd="0" presId="urn:microsoft.com/office/officeart/2005/8/layout/hierarchy1"/>
    <dgm:cxn modelId="{ED2B2E44-E962-429A-A8BC-2C600CE92606}" srcId="{4E5FA318-C739-4F1F-A6E9-DB4C1CB071B4}" destId="{47FB6138-AD10-493F-92E3-F38AC07A7D15}" srcOrd="0" destOrd="0" parTransId="{0D766442-47F4-480E-8A0E-BE7EDDB935CB}" sibTransId="{7D33B153-B155-4E75-B7C0-8BA187216676}"/>
    <dgm:cxn modelId="{B792BF56-4B83-4C4D-B394-01E74FC91798}" type="presOf" srcId="{47FB6138-AD10-493F-92E3-F38AC07A7D15}" destId="{38C2EB1F-4D84-41F6-9488-48E2C0CA1B45}" srcOrd="0" destOrd="0" presId="urn:microsoft.com/office/officeart/2005/8/layout/hierarchy1"/>
    <dgm:cxn modelId="{7DE7B396-AE54-4813-ABAE-A74D3FE7D633}" type="presOf" srcId="{4E5FA318-C739-4F1F-A6E9-DB4C1CB071B4}" destId="{A5F87AB3-1B82-42D0-A8C6-54D9EDA56D7B}" srcOrd="0" destOrd="0" presId="urn:microsoft.com/office/officeart/2005/8/layout/hierarchy1"/>
    <dgm:cxn modelId="{584D50F4-8A15-4305-872D-231C4222AEFF}" type="presOf" srcId="{E24224CF-8966-4F24-9C65-8833CB54BE68}" destId="{78B4972D-EEC3-4E8D-B225-89FD76D9EB78}" srcOrd="0" destOrd="0" presId="urn:microsoft.com/office/officeart/2005/8/layout/hierarchy1"/>
    <dgm:cxn modelId="{C4358EC7-AC6C-4BC1-B16D-147098DC94F5}" type="presParOf" srcId="{A5F87AB3-1B82-42D0-A8C6-54D9EDA56D7B}" destId="{A46CB3F9-91C0-4A25-87FA-F5B1229F9523}" srcOrd="0" destOrd="0" presId="urn:microsoft.com/office/officeart/2005/8/layout/hierarchy1"/>
    <dgm:cxn modelId="{A3D51B78-6EC3-4B5E-B4F5-0699A2061050}" type="presParOf" srcId="{A46CB3F9-91C0-4A25-87FA-F5B1229F9523}" destId="{8D84CC6C-D206-45AB-8BC5-17CBC7554F45}" srcOrd="0" destOrd="0" presId="urn:microsoft.com/office/officeart/2005/8/layout/hierarchy1"/>
    <dgm:cxn modelId="{5397817E-4B07-4105-AC9A-C3A91C6C644A}" type="presParOf" srcId="{8D84CC6C-D206-45AB-8BC5-17CBC7554F45}" destId="{59F494F2-2FDE-4922-B7AB-322E0E8BB95A}" srcOrd="0" destOrd="0" presId="urn:microsoft.com/office/officeart/2005/8/layout/hierarchy1"/>
    <dgm:cxn modelId="{78E06B0C-A033-4F1B-BC37-14B05B4FA572}" type="presParOf" srcId="{8D84CC6C-D206-45AB-8BC5-17CBC7554F45}" destId="{38C2EB1F-4D84-41F6-9488-48E2C0CA1B45}" srcOrd="1" destOrd="0" presId="urn:microsoft.com/office/officeart/2005/8/layout/hierarchy1"/>
    <dgm:cxn modelId="{810AF4DF-0110-4C9E-A6AA-37AE30A8CBD7}" type="presParOf" srcId="{A46CB3F9-91C0-4A25-87FA-F5B1229F9523}" destId="{86E86172-628C-423E-AE8B-0B3B11FDB31C}" srcOrd="1" destOrd="0" presId="urn:microsoft.com/office/officeart/2005/8/layout/hierarchy1"/>
    <dgm:cxn modelId="{63A0F8DC-7E87-4148-B3CF-882F8DB1A166}" type="presParOf" srcId="{A5F87AB3-1B82-42D0-A8C6-54D9EDA56D7B}" destId="{33372BAC-34DD-45E4-9374-06CA1F7E7868}" srcOrd="1" destOrd="0" presId="urn:microsoft.com/office/officeart/2005/8/layout/hierarchy1"/>
    <dgm:cxn modelId="{4D7413FF-2E31-4A40-9AE2-46ADC0E80533}" type="presParOf" srcId="{33372BAC-34DD-45E4-9374-06CA1F7E7868}" destId="{5252CEC2-B120-4C36-84E5-FB2C384BD9AC}" srcOrd="0" destOrd="0" presId="urn:microsoft.com/office/officeart/2005/8/layout/hierarchy1"/>
    <dgm:cxn modelId="{77246BB1-F206-4AE8-9207-6D84AEC4988D}" type="presParOf" srcId="{5252CEC2-B120-4C36-84E5-FB2C384BD9AC}" destId="{BA1DCDB7-C102-46D7-A622-408BF72E9309}" srcOrd="0" destOrd="0" presId="urn:microsoft.com/office/officeart/2005/8/layout/hierarchy1"/>
    <dgm:cxn modelId="{5A6D599F-F9D0-46C4-B6B6-461DBE38FF23}" type="presParOf" srcId="{5252CEC2-B120-4C36-84E5-FB2C384BD9AC}" destId="{245F5908-567E-4380-8BD5-7F1B6A3A6D34}" srcOrd="1" destOrd="0" presId="urn:microsoft.com/office/officeart/2005/8/layout/hierarchy1"/>
    <dgm:cxn modelId="{F237A24B-1432-4391-B6F7-DB0C05E2EC9D}" type="presParOf" srcId="{33372BAC-34DD-45E4-9374-06CA1F7E7868}" destId="{723E29D9-E9FC-4CDE-9B83-AC24C2138D43}" srcOrd="1" destOrd="0" presId="urn:microsoft.com/office/officeart/2005/8/layout/hierarchy1"/>
    <dgm:cxn modelId="{4F6F1A07-AA33-41E9-959D-F2EC375AA562}" type="presParOf" srcId="{A5F87AB3-1B82-42D0-A8C6-54D9EDA56D7B}" destId="{9063CD56-BE8F-4BD6-9D3A-8359BE8135CD}" srcOrd="2" destOrd="0" presId="urn:microsoft.com/office/officeart/2005/8/layout/hierarchy1"/>
    <dgm:cxn modelId="{5432617D-CF04-42F0-B5DB-A24A22383BB8}" type="presParOf" srcId="{9063CD56-BE8F-4BD6-9D3A-8359BE8135CD}" destId="{9BBA01E4-8204-4A2F-A6FA-0341C171143B}" srcOrd="0" destOrd="0" presId="urn:microsoft.com/office/officeart/2005/8/layout/hierarchy1"/>
    <dgm:cxn modelId="{6D664F39-35B3-4D8B-BCE8-FEF0324DBCB2}" type="presParOf" srcId="{9BBA01E4-8204-4A2F-A6FA-0341C171143B}" destId="{52697AE0-5182-4A89-80C3-22385DF29421}" srcOrd="0" destOrd="0" presId="urn:microsoft.com/office/officeart/2005/8/layout/hierarchy1"/>
    <dgm:cxn modelId="{BD2FA686-F7EE-45D9-A019-1F53D561FDB5}" type="presParOf" srcId="{9BBA01E4-8204-4A2F-A6FA-0341C171143B}" destId="{78B4972D-EEC3-4E8D-B225-89FD76D9EB78}" srcOrd="1" destOrd="0" presId="urn:microsoft.com/office/officeart/2005/8/layout/hierarchy1"/>
    <dgm:cxn modelId="{5CE54F3E-7BBB-46F0-9406-444F7D77C611}" type="presParOf" srcId="{9063CD56-BE8F-4BD6-9D3A-8359BE8135CD}" destId="{891BB111-1B10-4C32-BBAC-20ECBBD3A520}" srcOrd="1" destOrd="0" presId="urn:microsoft.com/office/officeart/2005/8/layout/hierarchy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E5FA318-C739-4F1F-A6E9-DB4C1CB071B4}"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359A5392-C7C4-4A57-A71F-DC3F4FDBEA54}">
      <dgm:prSet custT="1"/>
      <dgm:spPr/>
      <dgm:t>
        <a:bodyPr/>
        <a:lstStyle/>
        <a:p>
          <a:r>
            <a:rPr lang="en-US" sz="2600" b="0">
              <a:solidFill>
                <a:srgbClr val="2B3990"/>
              </a:solidFill>
            </a:rPr>
            <a:t>Allows use of mechanical aids</a:t>
          </a:r>
        </a:p>
      </dgm:t>
    </dgm:pt>
    <dgm:pt modelId="{8CC4FCAC-B825-4341-B357-AA3B88EDC286}" type="parTrans" cxnId="{35E2A495-666C-4067-94D7-51A8420E809A}">
      <dgm:prSet/>
      <dgm:spPr/>
      <dgm:t>
        <a:bodyPr/>
        <a:lstStyle/>
        <a:p>
          <a:endParaRPr lang="en-US"/>
        </a:p>
      </dgm:t>
    </dgm:pt>
    <dgm:pt modelId="{39E0AB0E-AA38-4B4A-AC58-21A1AD6367DC}" type="sibTrans" cxnId="{35E2A495-666C-4067-94D7-51A8420E809A}">
      <dgm:prSet/>
      <dgm:spPr/>
      <dgm:t>
        <a:bodyPr/>
        <a:lstStyle/>
        <a:p>
          <a:endParaRPr lang="en-US"/>
        </a:p>
      </dgm:t>
    </dgm:pt>
    <dgm:pt modelId="{47FB6138-AD10-493F-92E3-F38AC07A7D15}">
      <dgm:prSet custT="1"/>
      <dgm:spPr/>
      <dgm:t>
        <a:bodyPr/>
        <a:lstStyle/>
        <a:p>
          <a:r>
            <a:rPr lang="en-US" sz="2600" b="0">
              <a:solidFill>
                <a:srgbClr val="2B3990"/>
              </a:solidFill>
            </a:rPr>
            <a:t>Avoids carrying loads with one hand</a:t>
          </a:r>
        </a:p>
      </dgm:t>
    </dgm:pt>
    <dgm:pt modelId="{0D766442-47F4-480E-8A0E-BE7EDDB935CB}" type="parTrans" cxnId="{ED2B2E44-E962-429A-A8BC-2C600CE92606}">
      <dgm:prSet/>
      <dgm:spPr/>
      <dgm:t>
        <a:bodyPr/>
        <a:lstStyle/>
        <a:p>
          <a:endParaRPr lang="en-US"/>
        </a:p>
      </dgm:t>
    </dgm:pt>
    <dgm:pt modelId="{7D33B153-B155-4E75-B7C0-8BA187216676}" type="sibTrans" cxnId="{ED2B2E44-E962-429A-A8BC-2C600CE92606}">
      <dgm:prSet/>
      <dgm:spPr/>
      <dgm:t>
        <a:bodyPr/>
        <a:lstStyle/>
        <a:p>
          <a:endParaRPr lang="en-US"/>
        </a:p>
      </dgm:t>
    </dgm:pt>
    <dgm:pt modelId="{24337C71-7CE0-446C-9F02-945798094136}">
      <dgm:prSet custT="1"/>
      <dgm:spPr/>
      <dgm:t>
        <a:bodyPr/>
        <a:lstStyle/>
        <a:p>
          <a:r>
            <a:rPr lang="en-US" sz="2800" b="0">
              <a:solidFill>
                <a:srgbClr val="2B3990"/>
              </a:solidFill>
            </a:rPr>
            <a:t>Alternates posture as well as movement</a:t>
          </a:r>
        </a:p>
      </dgm:t>
    </dgm:pt>
    <dgm:pt modelId="{F2EF9BED-9646-4B28-A711-3ED001C4307D}" type="parTrans" cxnId="{7013E15E-EE05-4E2E-8918-72222D8FCCA8}">
      <dgm:prSet/>
      <dgm:spPr/>
      <dgm:t>
        <a:bodyPr/>
        <a:lstStyle/>
        <a:p>
          <a:endParaRPr lang="en-GB"/>
        </a:p>
      </dgm:t>
    </dgm:pt>
    <dgm:pt modelId="{411FDCA0-1A3B-478E-8AB1-52A855711EAB}" type="sibTrans" cxnId="{7013E15E-EE05-4E2E-8918-72222D8FCCA8}">
      <dgm:prSet/>
      <dgm:spPr/>
      <dgm:t>
        <a:bodyPr/>
        <a:lstStyle/>
        <a:p>
          <a:endParaRPr lang="en-GB"/>
        </a:p>
      </dgm:t>
    </dgm:pt>
    <dgm:pt modelId="{A5F87AB3-1B82-42D0-A8C6-54D9EDA56D7B}" type="pres">
      <dgm:prSet presAssocID="{4E5FA318-C739-4F1F-A6E9-DB4C1CB071B4}" presName="hierChild1" presStyleCnt="0">
        <dgm:presLayoutVars>
          <dgm:chPref val="1"/>
          <dgm:dir/>
          <dgm:animOne val="branch"/>
          <dgm:animLvl val="lvl"/>
          <dgm:resizeHandles/>
        </dgm:presLayoutVars>
      </dgm:prSet>
      <dgm:spPr/>
    </dgm:pt>
    <dgm:pt modelId="{8BAFE28A-8E4B-48A6-BB26-9FF5A6F4EADB}" type="pres">
      <dgm:prSet presAssocID="{359A5392-C7C4-4A57-A71F-DC3F4FDBEA54}" presName="hierRoot1" presStyleCnt="0"/>
      <dgm:spPr/>
    </dgm:pt>
    <dgm:pt modelId="{EEB03EBA-BAFD-40C4-A2CA-80916D83FA49}" type="pres">
      <dgm:prSet presAssocID="{359A5392-C7C4-4A57-A71F-DC3F4FDBEA54}" presName="composite" presStyleCnt="0"/>
      <dgm:spPr/>
    </dgm:pt>
    <dgm:pt modelId="{13C29CB5-1792-4C05-8104-7CA9C47E1D68}" type="pres">
      <dgm:prSet presAssocID="{359A5392-C7C4-4A57-A71F-DC3F4FDBEA54}" presName="background" presStyleLbl="node0" presStyleIdx="0" presStyleCnt="3"/>
      <dgm:spPr>
        <a:solidFill>
          <a:srgbClr val="09A6B2"/>
        </a:solidFill>
      </dgm:spPr>
    </dgm:pt>
    <dgm:pt modelId="{6808CC12-87D6-47D0-992F-6465697BFDB5}" type="pres">
      <dgm:prSet presAssocID="{359A5392-C7C4-4A57-A71F-DC3F4FDBEA54}" presName="text" presStyleLbl="fgAcc0" presStyleIdx="0" presStyleCnt="3">
        <dgm:presLayoutVars>
          <dgm:chPref val="3"/>
        </dgm:presLayoutVars>
      </dgm:prSet>
      <dgm:spPr/>
    </dgm:pt>
    <dgm:pt modelId="{CA75215D-80ED-4951-A9D0-6B40E60BE3AC}" type="pres">
      <dgm:prSet presAssocID="{359A5392-C7C4-4A57-A71F-DC3F4FDBEA54}" presName="hierChild2" presStyleCnt="0"/>
      <dgm:spPr/>
    </dgm:pt>
    <dgm:pt modelId="{A46CB3F9-91C0-4A25-87FA-F5B1229F9523}" type="pres">
      <dgm:prSet presAssocID="{47FB6138-AD10-493F-92E3-F38AC07A7D15}" presName="hierRoot1" presStyleCnt="0"/>
      <dgm:spPr/>
    </dgm:pt>
    <dgm:pt modelId="{8D84CC6C-D206-45AB-8BC5-17CBC7554F45}" type="pres">
      <dgm:prSet presAssocID="{47FB6138-AD10-493F-92E3-F38AC07A7D15}" presName="composite" presStyleCnt="0"/>
      <dgm:spPr/>
    </dgm:pt>
    <dgm:pt modelId="{59F494F2-2FDE-4922-B7AB-322E0E8BB95A}" type="pres">
      <dgm:prSet presAssocID="{47FB6138-AD10-493F-92E3-F38AC07A7D15}" presName="background" presStyleLbl="node0" presStyleIdx="1" presStyleCnt="3"/>
      <dgm:spPr>
        <a:solidFill>
          <a:srgbClr val="09A6B2"/>
        </a:solidFill>
      </dgm:spPr>
    </dgm:pt>
    <dgm:pt modelId="{38C2EB1F-4D84-41F6-9488-48E2C0CA1B45}" type="pres">
      <dgm:prSet presAssocID="{47FB6138-AD10-493F-92E3-F38AC07A7D15}" presName="text" presStyleLbl="fgAcc0" presStyleIdx="1" presStyleCnt="3">
        <dgm:presLayoutVars>
          <dgm:chPref val="3"/>
        </dgm:presLayoutVars>
      </dgm:prSet>
      <dgm:spPr/>
    </dgm:pt>
    <dgm:pt modelId="{86E86172-628C-423E-AE8B-0B3B11FDB31C}" type="pres">
      <dgm:prSet presAssocID="{47FB6138-AD10-493F-92E3-F38AC07A7D15}" presName="hierChild2" presStyleCnt="0"/>
      <dgm:spPr/>
    </dgm:pt>
    <dgm:pt modelId="{CDC90613-7A6A-4A47-9D2C-43BE149AB4B5}" type="pres">
      <dgm:prSet presAssocID="{24337C71-7CE0-446C-9F02-945798094136}" presName="hierRoot1" presStyleCnt="0"/>
      <dgm:spPr/>
    </dgm:pt>
    <dgm:pt modelId="{CD6735A7-653B-41C0-ACD3-60883263DFBC}" type="pres">
      <dgm:prSet presAssocID="{24337C71-7CE0-446C-9F02-945798094136}" presName="composite" presStyleCnt="0"/>
      <dgm:spPr/>
    </dgm:pt>
    <dgm:pt modelId="{187DC991-EE0C-4039-99AF-E19970FCFD88}" type="pres">
      <dgm:prSet presAssocID="{24337C71-7CE0-446C-9F02-945798094136}" presName="background" presStyleLbl="node0" presStyleIdx="2" presStyleCnt="3"/>
      <dgm:spPr>
        <a:solidFill>
          <a:srgbClr val="09A6B2"/>
        </a:solidFill>
      </dgm:spPr>
    </dgm:pt>
    <dgm:pt modelId="{C7651EA9-C4AC-4773-8A8F-932D9C931284}" type="pres">
      <dgm:prSet presAssocID="{24337C71-7CE0-446C-9F02-945798094136}" presName="text" presStyleLbl="fgAcc0" presStyleIdx="2" presStyleCnt="3">
        <dgm:presLayoutVars>
          <dgm:chPref val="3"/>
        </dgm:presLayoutVars>
      </dgm:prSet>
      <dgm:spPr/>
    </dgm:pt>
    <dgm:pt modelId="{4E0C6BF3-F9A1-4A88-AB8F-42F588216851}" type="pres">
      <dgm:prSet presAssocID="{24337C71-7CE0-446C-9F02-945798094136}" presName="hierChild2" presStyleCnt="0"/>
      <dgm:spPr/>
    </dgm:pt>
  </dgm:ptLst>
  <dgm:cxnLst>
    <dgm:cxn modelId="{EE187109-68AF-49E4-AFE1-C1772F2D700B}" type="presOf" srcId="{24337C71-7CE0-446C-9F02-945798094136}" destId="{C7651EA9-C4AC-4773-8A8F-932D9C931284}" srcOrd="0" destOrd="0" presId="urn:microsoft.com/office/officeart/2005/8/layout/hierarchy1"/>
    <dgm:cxn modelId="{EAEBB32E-CF27-4A66-82A3-5BBBA9C22BCC}" type="presOf" srcId="{359A5392-C7C4-4A57-A71F-DC3F4FDBEA54}" destId="{6808CC12-87D6-47D0-992F-6465697BFDB5}" srcOrd="0" destOrd="0" presId="urn:microsoft.com/office/officeart/2005/8/layout/hierarchy1"/>
    <dgm:cxn modelId="{7013E15E-EE05-4E2E-8918-72222D8FCCA8}" srcId="{4E5FA318-C739-4F1F-A6E9-DB4C1CB071B4}" destId="{24337C71-7CE0-446C-9F02-945798094136}" srcOrd="2" destOrd="0" parTransId="{F2EF9BED-9646-4B28-A711-3ED001C4307D}" sibTransId="{411FDCA0-1A3B-478E-8AB1-52A855711EAB}"/>
    <dgm:cxn modelId="{ED2B2E44-E962-429A-A8BC-2C600CE92606}" srcId="{4E5FA318-C739-4F1F-A6E9-DB4C1CB071B4}" destId="{47FB6138-AD10-493F-92E3-F38AC07A7D15}" srcOrd="1" destOrd="0" parTransId="{0D766442-47F4-480E-8A0E-BE7EDDB935CB}" sibTransId="{7D33B153-B155-4E75-B7C0-8BA187216676}"/>
    <dgm:cxn modelId="{B792BF56-4B83-4C4D-B394-01E74FC91798}" type="presOf" srcId="{47FB6138-AD10-493F-92E3-F38AC07A7D15}" destId="{38C2EB1F-4D84-41F6-9488-48E2C0CA1B45}" srcOrd="0" destOrd="0" presId="urn:microsoft.com/office/officeart/2005/8/layout/hierarchy1"/>
    <dgm:cxn modelId="{35E2A495-666C-4067-94D7-51A8420E809A}" srcId="{4E5FA318-C739-4F1F-A6E9-DB4C1CB071B4}" destId="{359A5392-C7C4-4A57-A71F-DC3F4FDBEA54}" srcOrd="0" destOrd="0" parTransId="{8CC4FCAC-B825-4341-B357-AA3B88EDC286}" sibTransId="{39E0AB0E-AA38-4B4A-AC58-21A1AD6367DC}"/>
    <dgm:cxn modelId="{7DE7B396-AE54-4813-ABAE-A74D3FE7D633}" type="presOf" srcId="{4E5FA318-C739-4F1F-A6E9-DB4C1CB071B4}" destId="{A5F87AB3-1B82-42D0-A8C6-54D9EDA56D7B}" srcOrd="0" destOrd="0" presId="urn:microsoft.com/office/officeart/2005/8/layout/hierarchy1"/>
    <dgm:cxn modelId="{920B2A88-1815-427C-8B54-24617C3A6DCF}" type="presParOf" srcId="{A5F87AB3-1B82-42D0-A8C6-54D9EDA56D7B}" destId="{8BAFE28A-8E4B-48A6-BB26-9FF5A6F4EADB}" srcOrd="0" destOrd="0" presId="urn:microsoft.com/office/officeart/2005/8/layout/hierarchy1"/>
    <dgm:cxn modelId="{91723F39-E244-4853-BEEB-9BA24749CBB0}" type="presParOf" srcId="{8BAFE28A-8E4B-48A6-BB26-9FF5A6F4EADB}" destId="{EEB03EBA-BAFD-40C4-A2CA-80916D83FA49}" srcOrd="0" destOrd="0" presId="urn:microsoft.com/office/officeart/2005/8/layout/hierarchy1"/>
    <dgm:cxn modelId="{CE15ABD6-DDC9-4F94-8B25-F19A5160B147}" type="presParOf" srcId="{EEB03EBA-BAFD-40C4-A2CA-80916D83FA49}" destId="{13C29CB5-1792-4C05-8104-7CA9C47E1D68}" srcOrd="0" destOrd="0" presId="urn:microsoft.com/office/officeart/2005/8/layout/hierarchy1"/>
    <dgm:cxn modelId="{6978EBBA-EECC-417F-99DF-8D4B8349B012}" type="presParOf" srcId="{EEB03EBA-BAFD-40C4-A2CA-80916D83FA49}" destId="{6808CC12-87D6-47D0-992F-6465697BFDB5}" srcOrd="1" destOrd="0" presId="urn:microsoft.com/office/officeart/2005/8/layout/hierarchy1"/>
    <dgm:cxn modelId="{CF02AD61-0A6B-4E8C-BD15-7C83CD89D518}" type="presParOf" srcId="{8BAFE28A-8E4B-48A6-BB26-9FF5A6F4EADB}" destId="{CA75215D-80ED-4951-A9D0-6B40E60BE3AC}" srcOrd="1" destOrd="0" presId="urn:microsoft.com/office/officeart/2005/8/layout/hierarchy1"/>
    <dgm:cxn modelId="{C4358EC7-AC6C-4BC1-B16D-147098DC94F5}" type="presParOf" srcId="{A5F87AB3-1B82-42D0-A8C6-54D9EDA56D7B}" destId="{A46CB3F9-91C0-4A25-87FA-F5B1229F9523}" srcOrd="1" destOrd="0" presId="urn:microsoft.com/office/officeart/2005/8/layout/hierarchy1"/>
    <dgm:cxn modelId="{A3D51B78-6EC3-4B5E-B4F5-0699A2061050}" type="presParOf" srcId="{A46CB3F9-91C0-4A25-87FA-F5B1229F9523}" destId="{8D84CC6C-D206-45AB-8BC5-17CBC7554F45}" srcOrd="0" destOrd="0" presId="urn:microsoft.com/office/officeart/2005/8/layout/hierarchy1"/>
    <dgm:cxn modelId="{5397817E-4B07-4105-AC9A-C3A91C6C644A}" type="presParOf" srcId="{8D84CC6C-D206-45AB-8BC5-17CBC7554F45}" destId="{59F494F2-2FDE-4922-B7AB-322E0E8BB95A}" srcOrd="0" destOrd="0" presId="urn:microsoft.com/office/officeart/2005/8/layout/hierarchy1"/>
    <dgm:cxn modelId="{78E06B0C-A033-4F1B-BC37-14B05B4FA572}" type="presParOf" srcId="{8D84CC6C-D206-45AB-8BC5-17CBC7554F45}" destId="{38C2EB1F-4D84-41F6-9488-48E2C0CA1B45}" srcOrd="1" destOrd="0" presId="urn:microsoft.com/office/officeart/2005/8/layout/hierarchy1"/>
    <dgm:cxn modelId="{810AF4DF-0110-4C9E-A6AA-37AE30A8CBD7}" type="presParOf" srcId="{A46CB3F9-91C0-4A25-87FA-F5B1229F9523}" destId="{86E86172-628C-423E-AE8B-0B3B11FDB31C}" srcOrd="1" destOrd="0" presId="urn:microsoft.com/office/officeart/2005/8/layout/hierarchy1"/>
    <dgm:cxn modelId="{F2BDE913-A7DC-4248-9723-8C5C34D3A0BF}" type="presParOf" srcId="{A5F87AB3-1B82-42D0-A8C6-54D9EDA56D7B}" destId="{CDC90613-7A6A-4A47-9D2C-43BE149AB4B5}" srcOrd="2" destOrd="0" presId="urn:microsoft.com/office/officeart/2005/8/layout/hierarchy1"/>
    <dgm:cxn modelId="{25250701-F06C-45C0-9213-B5C50188BD11}" type="presParOf" srcId="{CDC90613-7A6A-4A47-9D2C-43BE149AB4B5}" destId="{CD6735A7-653B-41C0-ACD3-60883263DFBC}" srcOrd="0" destOrd="0" presId="urn:microsoft.com/office/officeart/2005/8/layout/hierarchy1"/>
    <dgm:cxn modelId="{51ACCE50-4847-4471-B427-EF4C894CB875}" type="presParOf" srcId="{CD6735A7-653B-41C0-ACD3-60883263DFBC}" destId="{187DC991-EE0C-4039-99AF-E19970FCFD88}" srcOrd="0" destOrd="0" presId="urn:microsoft.com/office/officeart/2005/8/layout/hierarchy1"/>
    <dgm:cxn modelId="{2E8636E4-FB36-47D3-8DF5-8DAC1DACA2AC}" type="presParOf" srcId="{CD6735A7-653B-41C0-ACD3-60883263DFBC}" destId="{C7651EA9-C4AC-4773-8A8F-932D9C931284}" srcOrd="1" destOrd="0" presId="urn:microsoft.com/office/officeart/2005/8/layout/hierarchy1"/>
    <dgm:cxn modelId="{40426DA5-57AA-40C4-ADBA-3A88C2A78598}" type="presParOf" srcId="{CDC90613-7A6A-4A47-9D2C-43BE149AB4B5}" destId="{4E0C6BF3-F9A1-4A88-AB8F-42F588216851}" srcOrd="1" destOrd="0" presId="urn:microsoft.com/office/officeart/2005/8/layout/hierarchy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C29CB5-1792-4C05-8104-7CA9C47E1D68}">
      <dsp:nvSpPr>
        <dsp:cNvPr id="0" name=""/>
        <dsp:cNvSpPr/>
      </dsp:nvSpPr>
      <dsp:spPr>
        <a:xfrm>
          <a:off x="3040" y="449632"/>
          <a:ext cx="2170958" cy="1378558"/>
        </a:xfrm>
        <a:prstGeom prst="roundRect">
          <a:avLst>
            <a:gd name="adj" fmla="val 10000"/>
          </a:avLst>
        </a:prstGeom>
        <a:solidFill>
          <a:srgbClr val="09A6B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808CC12-87D6-47D0-992F-6465697BFDB5}">
      <dsp:nvSpPr>
        <dsp:cNvPr id="0" name=""/>
        <dsp:cNvSpPr/>
      </dsp:nvSpPr>
      <dsp:spPr>
        <a:xfrm>
          <a:off x="244258" y="678789"/>
          <a:ext cx="2170958" cy="1378558"/>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IE" sz="2800" b="0" kern="1200">
              <a:solidFill>
                <a:srgbClr val="2B3990"/>
              </a:solidFill>
            </a:rPr>
            <a:t>Keeps joints in a neutral position</a:t>
          </a:r>
          <a:endParaRPr lang="en-US" sz="2800" b="0" kern="1200">
            <a:solidFill>
              <a:srgbClr val="2B3990"/>
            </a:solidFill>
          </a:endParaRPr>
        </a:p>
      </dsp:txBody>
      <dsp:txXfrm>
        <a:off x="284635" y="719166"/>
        <a:ext cx="2090204" cy="1297804"/>
      </dsp:txXfrm>
    </dsp:sp>
    <dsp:sp modelId="{59F494F2-2FDE-4922-B7AB-322E0E8BB95A}">
      <dsp:nvSpPr>
        <dsp:cNvPr id="0" name=""/>
        <dsp:cNvSpPr/>
      </dsp:nvSpPr>
      <dsp:spPr>
        <a:xfrm>
          <a:off x="2656434" y="422998"/>
          <a:ext cx="2170958" cy="1378558"/>
        </a:xfrm>
        <a:prstGeom prst="roundRect">
          <a:avLst>
            <a:gd name="adj" fmla="val 10000"/>
          </a:avLst>
        </a:prstGeom>
        <a:solidFill>
          <a:srgbClr val="09A6B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8C2EB1F-4D84-41F6-9488-48E2C0CA1B45}">
      <dsp:nvSpPr>
        <dsp:cNvPr id="0" name=""/>
        <dsp:cNvSpPr/>
      </dsp:nvSpPr>
      <dsp:spPr>
        <a:xfrm>
          <a:off x="2897652" y="652155"/>
          <a:ext cx="2170958" cy="1378558"/>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IE" sz="2800" b="0" kern="1200">
              <a:solidFill>
                <a:srgbClr val="2B3990"/>
              </a:solidFill>
            </a:rPr>
            <a:t>Keeps work close to the body</a:t>
          </a:r>
          <a:endParaRPr lang="en-US" sz="2800" b="0" kern="1200">
            <a:solidFill>
              <a:srgbClr val="2B3990"/>
            </a:solidFill>
          </a:endParaRPr>
        </a:p>
      </dsp:txBody>
      <dsp:txXfrm>
        <a:off x="2938029" y="692532"/>
        <a:ext cx="2090204" cy="1297804"/>
      </dsp:txXfrm>
    </dsp:sp>
    <dsp:sp modelId="{BA1DCDB7-C102-46D7-A622-408BF72E9309}">
      <dsp:nvSpPr>
        <dsp:cNvPr id="0" name=""/>
        <dsp:cNvSpPr/>
      </dsp:nvSpPr>
      <dsp:spPr>
        <a:xfrm>
          <a:off x="5309828" y="449632"/>
          <a:ext cx="2170958" cy="1378558"/>
        </a:xfrm>
        <a:prstGeom prst="roundRect">
          <a:avLst>
            <a:gd name="adj" fmla="val 10000"/>
          </a:avLst>
        </a:prstGeom>
        <a:solidFill>
          <a:srgbClr val="09A6B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45F5908-567E-4380-8BD5-7F1B6A3A6D34}">
      <dsp:nvSpPr>
        <dsp:cNvPr id="0" name=""/>
        <dsp:cNvSpPr/>
      </dsp:nvSpPr>
      <dsp:spPr>
        <a:xfrm>
          <a:off x="5551046" y="678789"/>
          <a:ext cx="2170958" cy="1378558"/>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IE" sz="2800" b="0" kern="1200">
              <a:solidFill>
                <a:srgbClr val="2B3990"/>
              </a:solidFill>
            </a:rPr>
            <a:t>Avoids excessive bending</a:t>
          </a:r>
          <a:endParaRPr lang="en-US" sz="2800" b="0" kern="1200">
            <a:solidFill>
              <a:srgbClr val="2B3990"/>
            </a:solidFill>
          </a:endParaRPr>
        </a:p>
      </dsp:txBody>
      <dsp:txXfrm>
        <a:off x="5591423" y="719166"/>
        <a:ext cx="2090204" cy="1297804"/>
      </dsp:txXfrm>
    </dsp:sp>
    <dsp:sp modelId="{52697AE0-5182-4A89-80C3-22385DF29421}">
      <dsp:nvSpPr>
        <dsp:cNvPr id="0" name=""/>
        <dsp:cNvSpPr/>
      </dsp:nvSpPr>
      <dsp:spPr>
        <a:xfrm>
          <a:off x="7963222" y="449632"/>
          <a:ext cx="2170958" cy="1378558"/>
        </a:xfrm>
        <a:prstGeom prst="roundRect">
          <a:avLst>
            <a:gd name="adj" fmla="val 10000"/>
          </a:avLst>
        </a:prstGeom>
        <a:solidFill>
          <a:srgbClr val="09A6B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8B4972D-EEC3-4E8D-B225-89FD76D9EB78}">
      <dsp:nvSpPr>
        <dsp:cNvPr id="0" name=""/>
        <dsp:cNvSpPr/>
      </dsp:nvSpPr>
      <dsp:spPr>
        <a:xfrm>
          <a:off x="8204440" y="678789"/>
          <a:ext cx="2170958" cy="1378558"/>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IE" sz="2800" b="0" kern="1200">
              <a:solidFill>
                <a:srgbClr val="2B3990"/>
              </a:solidFill>
            </a:rPr>
            <a:t>Avoids twisting</a:t>
          </a:r>
          <a:endParaRPr lang="en-US" sz="2800" b="0" kern="1200">
            <a:solidFill>
              <a:srgbClr val="2B3990"/>
            </a:solidFill>
          </a:endParaRPr>
        </a:p>
      </dsp:txBody>
      <dsp:txXfrm>
        <a:off x="8244817" y="719166"/>
        <a:ext cx="2090204" cy="129780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F494F2-2FDE-4922-B7AB-322E0E8BB95A}">
      <dsp:nvSpPr>
        <dsp:cNvPr id="0" name=""/>
        <dsp:cNvSpPr/>
      </dsp:nvSpPr>
      <dsp:spPr>
        <a:xfrm>
          <a:off x="0" y="524133"/>
          <a:ext cx="2918936" cy="1853524"/>
        </a:xfrm>
        <a:prstGeom prst="roundRect">
          <a:avLst>
            <a:gd name="adj" fmla="val 10000"/>
          </a:avLst>
        </a:prstGeom>
        <a:solidFill>
          <a:srgbClr val="09A6B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8C2EB1F-4D84-41F6-9488-48E2C0CA1B45}">
      <dsp:nvSpPr>
        <dsp:cNvPr id="0" name=""/>
        <dsp:cNvSpPr/>
      </dsp:nvSpPr>
      <dsp:spPr>
        <a:xfrm>
          <a:off x="324326" y="832243"/>
          <a:ext cx="2918936" cy="185352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0" kern="1200">
              <a:solidFill>
                <a:srgbClr val="2B3990"/>
              </a:solidFill>
            </a:rPr>
            <a:t>Avoids excessive reaches</a:t>
          </a:r>
        </a:p>
      </dsp:txBody>
      <dsp:txXfrm>
        <a:off x="378614" y="886531"/>
        <a:ext cx="2810360" cy="1744948"/>
      </dsp:txXfrm>
    </dsp:sp>
    <dsp:sp modelId="{BA1DCDB7-C102-46D7-A622-408BF72E9309}">
      <dsp:nvSpPr>
        <dsp:cNvPr id="0" name=""/>
        <dsp:cNvSpPr/>
      </dsp:nvSpPr>
      <dsp:spPr>
        <a:xfrm>
          <a:off x="3573309" y="524133"/>
          <a:ext cx="2918936" cy="1853524"/>
        </a:xfrm>
        <a:prstGeom prst="roundRect">
          <a:avLst>
            <a:gd name="adj" fmla="val 10000"/>
          </a:avLst>
        </a:prstGeom>
        <a:solidFill>
          <a:srgbClr val="09A6B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45F5908-567E-4380-8BD5-7F1B6A3A6D34}">
      <dsp:nvSpPr>
        <dsp:cNvPr id="0" name=""/>
        <dsp:cNvSpPr/>
      </dsp:nvSpPr>
      <dsp:spPr>
        <a:xfrm>
          <a:off x="3897636" y="832243"/>
          <a:ext cx="2918936" cy="185352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b="0" kern="1200">
              <a:solidFill>
                <a:srgbClr val="2B3990"/>
              </a:solidFill>
            </a:rPr>
            <a:t>Avoids tasks above shoulder level</a:t>
          </a:r>
        </a:p>
      </dsp:txBody>
      <dsp:txXfrm>
        <a:off x="3951924" y="886531"/>
        <a:ext cx="2810360" cy="1744948"/>
      </dsp:txXfrm>
    </dsp:sp>
    <dsp:sp modelId="{52697AE0-5182-4A89-80C3-22385DF29421}">
      <dsp:nvSpPr>
        <dsp:cNvPr id="0" name=""/>
        <dsp:cNvSpPr/>
      </dsp:nvSpPr>
      <dsp:spPr>
        <a:xfrm>
          <a:off x="7135177" y="524133"/>
          <a:ext cx="2918936" cy="1853524"/>
        </a:xfrm>
        <a:prstGeom prst="roundRect">
          <a:avLst>
            <a:gd name="adj" fmla="val 10000"/>
          </a:avLst>
        </a:prstGeom>
        <a:solidFill>
          <a:srgbClr val="09A6B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8B4972D-EEC3-4E8D-B225-89FD76D9EB78}">
      <dsp:nvSpPr>
        <dsp:cNvPr id="0" name=""/>
        <dsp:cNvSpPr/>
      </dsp:nvSpPr>
      <dsp:spPr>
        <a:xfrm>
          <a:off x="7459503" y="832243"/>
          <a:ext cx="2918936" cy="185352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0" kern="1200">
              <a:solidFill>
                <a:srgbClr val="2B3990"/>
              </a:solidFill>
            </a:rPr>
            <a:t>Limits the weight of the load</a:t>
          </a:r>
        </a:p>
      </dsp:txBody>
      <dsp:txXfrm>
        <a:off x="7513791" y="886531"/>
        <a:ext cx="2810360" cy="174494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C29CB5-1792-4C05-8104-7CA9C47E1D68}">
      <dsp:nvSpPr>
        <dsp:cNvPr id="0" name=""/>
        <dsp:cNvSpPr/>
      </dsp:nvSpPr>
      <dsp:spPr>
        <a:xfrm>
          <a:off x="0" y="310785"/>
          <a:ext cx="2918936" cy="1853524"/>
        </a:xfrm>
        <a:prstGeom prst="roundRect">
          <a:avLst>
            <a:gd name="adj" fmla="val 10000"/>
          </a:avLst>
        </a:prstGeom>
        <a:solidFill>
          <a:srgbClr val="09A6B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808CC12-87D6-47D0-992F-6465697BFDB5}">
      <dsp:nvSpPr>
        <dsp:cNvPr id="0" name=""/>
        <dsp:cNvSpPr/>
      </dsp:nvSpPr>
      <dsp:spPr>
        <a:xfrm>
          <a:off x="324326" y="618895"/>
          <a:ext cx="2918936" cy="185352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b="0" kern="1200">
              <a:solidFill>
                <a:srgbClr val="2B3990"/>
              </a:solidFill>
            </a:rPr>
            <a:t>Allows use of mechanical aids</a:t>
          </a:r>
        </a:p>
      </dsp:txBody>
      <dsp:txXfrm>
        <a:off x="378614" y="673183"/>
        <a:ext cx="2810360" cy="1744948"/>
      </dsp:txXfrm>
    </dsp:sp>
    <dsp:sp modelId="{59F494F2-2FDE-4922-B7AB-322E0E8BB95A}">
      <dsp:nvSpPr>
        <dsp:cNvPr id="0" name=""/>
        <dsp:cNvSpPr/>
      </dsp:nvSpPr>
      <dsp:spPr>
        <a:xfrm>
          <a:off x="3567588" y="310785"/>
          <a:ext cx="2918936" cy="1853524"/>
        </a:xfrm>
        <a:prstGeom prst="roundRect">
          <a:avLst>
            <a:gd name="adj" fmla="val 10000"/>
          </a:avLst>
        </a:prstGeom>
        <a:solidFill>
          <a:srgbClr val="09A6B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8C2EB1F-4D84-41F6-9488-48E2C0CA1B45}">
      <dsp:nvSpPr>
        <dsp:cNvPr id="0" name=""/>
        <dsp:cNvSpPr/>
      </dsp:nvSpPr>
      <dsp:spPr>
        <a:xfrm>
          <a:off x="3891915" y="618895"/>
          <a:ext cx="2918936" cy="185352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b="0" kern="1200">
              <a:solidFill>
                <a:srgbClr val="2B3990"/>
              </a:solidFill>
            </a:rPr>
            <a:t>Avoids carrying loads with one hand</a:t>
          </a:r>
        </a:p>
      </dsp:txBody>
      <dsp:txXfrm>
        <a:off x="3946203" y="673183"/>
        <a:ext cx="2810360" cy="1744948"/>
      </dsp:txXfrm>
    </dsp:sp>
    <dsp:sp modelId="{187DC991-EE0C-4039-99AF-E19970FCFD88}">
      <dsp:nvSpPr>
        <dsp:cNvPr id="0" name=""/>
        <dsp:cNvSpPr/>
      </dsp:nvSpPr>
      <dsp:spPr>
        <a:xfrm>
          <a:off x="7135177" y="310785"/>
          <a:ext cx="2918936" cy="1853524"/>
        </a:xfrm>
        <a:prstGeom prst="roundRect">
          <a:avLst>
            <a:gd name="adj" fmla="val 10000"/>
          </a:avLst>
        </a:prstGeom>
        <a:solidFill>
          <a:srgbClr val="09A6B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7651EA9-C4AC-4773-8A8F-932D9C931284}">
      <dsp:nvSpPr>
        <dsp:cNvPr id="0" name=""/>
        <dsp:cNvSpPr/>
      </dsp:nvSpPr>
      <dsp:spPr>
        <a:xfrm>
          <a:off x="7459503" y="618895"/>
          <a:ext cx="2918936" cy="185352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0" kern="1200">
              <a:solidFill>
                <a:srgbClr val="2B3990"/>
              </a:solidFill>
            </a:rPr>
            <a:t>Alternates posture as well as movement</a:t>
          </a:r>
        </a:p>
      </dsp:txBody>
      <dsp:txXfrm>
        <a:off x="7513791" y="673183"/>
        <a:ext cx="2810360" cy="1744948"/>
      </dsp:txXfrm>
    </dsp:sp>
  </dsp:spTree>
</dsp:drawing>
</file>

<file path=ppt/diagrams/layout1.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973046-8213-4106-AC48-FEC50EC74CCC}" type="datetimeFigureOut">
              <a:rPr lang="en-IE" smtClean="0"/>
              <a:t>02/07/2025</a:t>
            </a:fld>
            <a:endParaRPr lang="en-I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838BA13-2ABD-4BD7-9384-852EA06FE932}" type="slidenum">
              <a:rPr lang="en-IE" smtClean="0"/>
              <a:t>‹#›</a:t>
            </a:fld>
            <a:endParaRPr lang="en-IE"/>
          </a:p>
        </p:txBody>
      </p:sp>
    </p:spTree>
    <p:extLst>
      <p:ext uri="{BB962C8B-B14F-4D97-AF65-F5344CB8AC3E}">
        <p14:creationId xmlns:p14="http://schemas.microsoft.com/office/powerpoint/2010/main" val="34438430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3838BA13-2ABD-4BD7-9384-852EA06FE932}" type="slidenum">
              <a:rPr lang="en-IE" smtClean="0"/>
              <a:t>1</a:t>
            </a:fld>
            <a:endParaRPr lang="en-IE"/>
          </a:p>
        </p:txBody>
      </p:sp>
    </p:spTree>
    <p:extLst>
      <p:ext uri="{BB962C8B-B14F-4D97-AF65-F5344CB8AC3E}">
        <p14:creationId xmlns:p14="http://schemas.microsoft.com/office/powerpoint/2010/main" val="42560209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91894D66-87FA-4CC5-ABE1-63F54DF10423}" type="slidenum">
              <a:rPr lang="en-IE" smtClean="0"/>
              <a:t>12</a:t>
            </a:fld>
            <a:endParaRPr lang="en-IE"/>
          </a:p>
        </p:txBody>
      </p:sp>
    </p:spTree>
    <p:extLst>
      <p:ext uri="{BB962C8B-B14F-4D97-AF65-F5344CB8AC3E}">
        <p14:creationId xmlns:p14="http://schemas.microsoft.com/office/powerpoint/2010/main" val="11659831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a:xfrm>
            <a:off x="685800" y="1143000"/>
            <a:ext cx="5486400" cy="3086100"/>
          </a:xfrm>
          <a:ln/>
        </p:spPr>
      </p:sp>
      <p:sp>
        <p:nvSpPr>
          <p:cNvPr id="890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IE" altLang="en-US" b="1">
                <a:latin typeface="Times New Roman" panose="02020603050405020304" pitchFamily="18" charset="0"/>
              </a:rPr>
              <a:t>Course aim:</a:t>
            </a:r>
          </a:p>
          <a:p>
            <a:endParaRPr lang="en-IE" altLang="en-US">
              <a:latin typeface="Times New Roman" panose="02020603050405020304" pitchFamily="18" charset="0"/>
            </a:endParaRPr>
          </a:p>
          <a:p>
            <a:r>
              <a:rPr lang="en-IE" altLang="en-US">
                <a:latin typeface="Times New Roman" panose="02020603050405020304" pitchFamily="18" charset="0"/>
              </a:rPr>
              <a:t>It is important that you state clearly the aim of the course.</a:t>
            </a:r>
          </a:p>
          <a:p>
            <a:pPr eaLnBrk="1" hangingPunct="1">
              <a:buFont typeface="Arial" panose="020B0604020202020204" pitchFamily="34" charset="0"/>
              <a:buNone/>
            </a:pPr>
            <a:r>
              <a:rPr lang="ga-IE" altLang="en-US"/>
              <a:t>The aim of this course is to provide </a:t>
            </a:r>
            <a:r>
              <a:rPr lang="en-IE" altLang="en-US"/>
              <a:t>you </a:t>
            </a:r>
            <a:r>
              <a:rPr lang="ga-IE" altLang="en-US"/>
              <a:t>with the</a:t>
            </a:r>
            <a:r>
              <a:rPr lang="en-US" altLang="en-US"/>
              <a:t> </a:t>
            </a:r>
            <a:r>
              <a:rPr lang="ga-IE" altLang="en-US"/>
              <a:t>Knowledge</a:t>
            </a:r>
            <a:r>
              <a:rPr lang="en-GB" altLang="en-US"/>
              <a:t>, skills and attitude</a:t>
            </a:r>
            <a:r>
              <a:rPr lang="ga-IE" altLang="en-US"/>
              <a:t> t</a:t>
            </a:r>
            <a:r>
              <a:rPr lang="en-IE" altLang="en-US"/>
              <a:t>o be able to train others how to perform manual handling tasks safely &amp; efficiently.</a:t>
            </a:r>
            <a:endParaRPr lang="ga-IE" altLang="en-US"/>
          </a:p>
        </p:txBody>
      </p:sp>
      <p:sp>
        <p:nvSpPr>
          <p:cNvPr id="890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3858">
              <a:spcBef>
                <a:spcPct val="30000"/>
              </a:spcBef>
              <a:defRPr sz="1200">
                <a:solidFill>
                  <a:schemeClr val="tx1"/>
                </a:solidFill>
                <a:latin typeface="Times New Roman" panose="02020603050405020304" pitchFamily="18" charset="0"/>
              </a:defRPr>
            </a:lvl1pPr>
            <a:lvl2pPr marL="736642" indent="-283323" defTabSz="953858">
              <a:spcBef>
                <a:spcPct val="30000"/>
              </a:spcBef>
              <a:defRPr sz="1200">
                <a:solidFill>
                  <a:schemeClr val="tx1"/>
                </a:solidFill>
                <a:latin typeface="Times New Roman" panose="02020603050405020304" pitchFamily="18" charset="0"/>
              </a:defRPr>
            </a:lvl2pPr>
            <a:lvl3pPr marL="1133296" indent="-226658" defTabSz="953858">
              <a:spcBef>
                <a:spcPct val="30000"/>
              </a:spcBef>
              <a:defRPr sz="1200">
                <a:solidFill>
                  <a:schemeClr val="tx1"/>
                </a:solidFill>
                <a:latin typeface="Times New Roman" panose="02020603050405020304" pitchFamily="18" charset="0"/>
              </a:defRPr>
            </a:lvl3pPr>
            <a:lvl4pPr marL="1586614" indent="-226658" defTabSz="953858">
              <a:spcBef>
                <a:spcPct val="30000"/>
              </a:spcBef>
              <a:defRPr sz="1200">
                <a:solidFill>
                  <a:schemeClr val="tx1"/>
                </a:solidFill>
                <a:latin typeface="Times New Roman" panose="02020603050405020304" pitchFamily="18" charset="0"/>
              </a:defRPr>
            </a:lvl4pPr>
            <a:lvl5pPr marL="2039931" indent="-226658" defTabSz="953858">
              <a:spcBef>
                <a:spcPct val="30000"/>
              </a:spcBef>
              <a:defRPr sz="1200">
                <a:solidFill>
                  <a:schemeClr val="tx1"/>
                </a:solidFill>
                <a:latin typeface="Times New Roman" panose="02020603050405020304" pitchFamily="18" charset="0"/>
              </a:defRPr>
            </a:lvl5pPr>
            <a:lvl6pPr marL="2493251" indent="-226658" defTabSz="953858" eaLnBrk="0" fontAlgn="base" hangingPunct="0">
              <a:spcBef>
                <a:spcPct val="30000"/>
              </a:spcBef>
              <a:spcAft>
                <a:spcPct val="0"/>
              </a:spcAft>
              <a:defRPr sz="1200">
                <a:solidFill>
                  <a:schemeClr val="tx1"/>
                </a:solidFill>
                <a:latin typeface="Times New Roman" panose="02020603050405020304" pitchFamily="18" charset="0"/>
              </a:defRPr>
            </a:lvl6pPr>
            <a:lvl7pPr marL="2946568" indent="-226658" defTabSz="953858" eaLnBrk="0" fontAlgn="base" hangingPunct="0">
              <a:spcBef>
                <a:spcPct val="30000"/>
              </a:spcBef>
              <a:spcAft>
                <a:spcPct val="0"/>
              </a:spcAft>
              <a:defRPr sz="1200">
                <a:solidFill>
                  <a:schemeClr val="tx1"/>
                </a:solidFill>
                <a:latin typeface="Times New Roman" panose="02020603050405020304" pitchFamily="18" charset="0"/>
              </a:defRPr>
            </a:lvl7pPr>
            <a:lvl8pPr marL="3399886" indent="-226658" defTabSz="953858" eaLnBrk="0" fontAlgn="base" hangingPunct="0">
              <a:spcBef>
                <a:spcPct val="30000"/>
              </a:spcBef>
              <a:spcAft>
                <a:spcPct val="0"/>
              </a:spcAft>
              <a:defRPr sz="1200">
                <a:solidFill>
                  <a:schemeClr val="tx1"/>
                </a:solidFill>
                <a:latin typeface="Times New Roman" panose="02020603050405020304" pitchFamily="18" charset="0"/>
              </a:defRPr>
            </a:lvl8pPr>
            <a:lvl9pPr marL="3853203" indent="-226658" defTabSz="953858"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r" defTabSz="953858" rtl="0" eaLnBrk="1" fontAlgn="base" latinLnBrk="0" hangingPunct="1">
              <a:lnSpc>
                <a:spcPct val="100000"/>
              </a:lnSpc>
              <a:spcBef>
                <a:spcPct val="0"/>
              </a:spcBef>
              <a:spcAft>
                <a:spcPct val="0"/>
              </a:spcAft>
              <a:buClrTx/>
              <a:buSzTx/>
              <a:buFontTx/>
              <a:buNone/>
              <a:tabLst/>
              <a:defRPr/>
            </a:pPr>
            <a:fld id="{C39200C4-D20A-4D06-9845-55ABDE23360C}" type="slidenum">
              <a:rPr kumimoji="0" lang="en-GB" altLang="en-US" sz="13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rPr>
              <a:pPr marL="0" marR="0" lvl="0" indent="0" algn="r" defTabSz="953858" rtl="0" eaLnBrk="1" fontAlgn="base" latinLnBrk="0" hangingPunct="1">
                <a:lnSpc>
                  <a:spcPct val="100000"/>
                </a:lnSpc>
                <a:spcBef>
                  <a:spcPct val="0"/>
                </a:spcBef>
                <a:spcAft>
                  <a:spcPct val="0"/>
                </a:spcAft>
                <a:buClrTx/>
                <a:buSzTx/>
                <a:buFontTx/>
                <a:buNone/>
                <a:tabLst/>
                <a:defRPr/>
              </a:pPr>
              <a:t>13</a:t>
            </a:fld>
            <a:endParaRPr kumimoji="0" lang="en-GB" altLang="en-US" sz="13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Tree>
    <p:extLst>
      <p:ext uri="{BB962C8B-B14F-4D97-AF65-F5344CB8AC3E}">
        <p14:creationId xmlns:p14="http://schemas.microsoft.com/office/powerpoint/2010/main" val="23130168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a:ln/>
        </p:spPr>
      </p:sp>
      <p:sp>
        <p:nvSpPr>
          <p:cNvPr id="921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IE" altLang="en-US" b="1">
                <a:latin typeface="Times New Roman" panose="02020603050405020304" pitchFamily="18" charset="0"/>
              </a:rPr>
              <a:t>Module objectives</a:t>
            </a:r>
          </a:p>
          <a:p>
            <a:endParaRPr lang="en-IE" altLang="en-US">
              <a:latin typeface="Times New Roman" panose="02020603050405020304" pitchFamily="18" charset="0"/>
            </a:endParaRPr>
          </a:p>
          <a:p>
            <a:r>
              <a:rPr lang="en-IE" altLang="en-US">
                <a:latin typeface="Times New Roman" panose="02020603050405020304" pitchFamily="18" charset="0"/>
              </a:rPr>
              <a:t>Again at the start of each module it is important to set out clear objectives for each module. State them in terms of what they will be able to do. These objectives will make good recap questions at the end of the module.</a:t>
            </a:r>
          </a:p>
        </p:txBody>
      </p:sp>
      <p:sp>
        <p:nvSpPr>
          <p:cNvPr id="921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2025">
              <a:spcBef>
                <a:spcPct val="30000"/>
              </a:spcBef>
              <a:defRPr sz="1200">
                <a:solidFill>
                  <a:schemeClr val="tx1"/>
                </a:solidFill>
                <a:latin typeface="Times New Roman" panose="02020603050405020304" pitchFamily="18" charset="0"/>
              </a:defRPr>
            </a:lvl1pPr>
            <a:lvl2pPr marL="742950" indent="-285750" defTabSz="962025">
              <a:spcBef>
                <a:spcPct val="30000"/>
              </a:spcBef>
              <a:defRPr sz="1200">
                <a:solidFill>
                  <a:schemeClr val="tx1"/>
                </a:solidFill>
                <a:latin typeface="Times New Roman" panose="02020603050405020304" pitchFamily="18" charset="0"/>
              </a:defRPr>
            </a:lvl2pPr>
            <a:lvl3pPr marL="1143000" indent="-228600" defTabSz="962025">
              <a:spcBef>
                <a:spcPct val="30000"/>
              </a:spcBef>
              <a:defRPr sz="1200">
                <a:solidFill>
                  <a:schemeClr val="tx1"/>
                </a:solidFill>
                <a:latin typeface="Times New Roman" panose="02020603050405020304" pitchFamily="18" charset="0"/>
              </a:defRPr>
            </a:lvl3pPr>
            <a:lvl4pPr marL="1600200" indent="-228600" defTabSz="962025">
              <a:spcBef>
                <a:spcPct val="30000"/>
              </a:spcBef>
              <a:defRPr sz="1200">
                <a:solidFill>
                  <a:schemeClr val="tx1"/>
                </a:solidFill>
                <a:latin typeface="Times New Roman" panose="02020603050405020304" pitchFamily="18" charset="0"/>
              </a:defRPr>
            </a:lvl4pPr>
            <a:lvl5pPr marL="2057400" indent="-228600" defTabSz="962025">
              <a:spcBef>
                <a:spcPct val="30000"/>
              </a:spcBef>
              <a:defRPr sz="1200">
                <a:solidFill>
                  <a:schemeClr val="tx1"/>
                </a:solidFill>
                <a:latin typeface="Times New Roman" panose="02020603050405020304" pitchFamily="18" charset="0"/>
              </a:defRPr>
            </a:lvl5pPr>
            <a:lvl6pPr marL="2514600" indent="-228600" defTabSz="962025"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2025"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2025"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2025"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r" defTabSz="962025" rtl="0" eaLnBrk="1" fontAlgn="base" latinLnBrk="0" hangingPunct="1">
              <a:lnSpc>
                <a:spcPct val="100000"/>
              </a:lnSpc>
              <a:spcBef>
                <a:spcPct val="0"/>
              </a:spcBef>
              <a:spcAft>
                <a:spcPct val="0"/>
              </a:spcAft>
              <a:buClrTx/>
              <a:buSzTx/>
              <a:buFontTx/>
              <a:buNone/>
              <a:tabLst/>
              <a:defRPr/>
            </a:pPr>
            <a:fld id="{A9234D6A-ED45-41FF-AEFA-442EDB1043EC}" type="slidenum">
              <a:rPr kumimoji="0" lang="en-GB" altLang="en-US" sz="13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rPr>
              <a:pPr marL="0" marR="0" lvl="0" indent="0" algn="r" defTabSz="962025" rtl="0" eaLnBrk="1" fontAlgn="base" latinLnBrk="0" hangingPunct="1">
                <a:lnSpc>
                  <a:spcPct val="100000"/>
                </a:lnSpc>
                <a:spcBef>
                  <a:spcPct val="0"/>
                </a:spcBef>
                <a:spcAft>
                  <a:spcPct val="0"/>
                </a:spcAft>
                <a:buClrTx/>
                <a:buSzTx/>
                <a:buFontTx/>
                <a:buNone/>
                <a:tabLst/>
                <a:defRPr/>
              </a:pPr>
              <a:t>14</a:t>
            </a:fld>
            <a:endParaRPr kumimoji="0" lang="en-GB" altLang="en-US" sz="13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Tree>
    <p:extLst>
      <p:ext uri="{BB962C8B-B14F-4D97-AF65-F5344CB8AC3E}">
        <p14:creationId xmlns:p14="http://schemas.microsoft.com/office/powerpoint/2010/main" val="8262491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2025">
              <a:spcBef>
                <a:spcPct val="30000"/>
              </a:spcBef>
              <a:defRPr sz="1200">
                <a:solidFill>
                  <a:schemeClr val="tx1"/>
                </a:solidFill>
                <a:latin typeface="Times New Roman" panose="02020603050405020304" pitchFamily="18" charset="0"/>
              </a:defRPr>
            </a:lvl1pPr>
            <a:lvl2pPr marL="742950" indent="-285750" defTabSz="962025">
              <a:spcBef>
                <a:spcPct val="30000"/>
              </a:spcBef>
              <a:defRPr sz="1200">
                <a:solidFill>
                  <a:schemeClr val="tx1"/>
                </a:solidFill>
                <a:latin typeface="Times New Roman" panose="02020603050405020304" pitchFamily="18" charset="0"/>
              </a:defRPr>
            </a:lvl2pPr>
            <a:lvl3pPr marL="1143000" indent="-228600" defTabSz="962025">
              <a:spcBef>
                <a:spcPct val="30000"/>
              </a:spcBef>
              <a:defRPr sz="1200">
                <a:solidFill>
                  <a:schemeClr val="tx1"/>
                </a:solidFill>
                <a:latin typeface="Times New Roman" panose="02020603050405020304" pitchFamily="18" charset="0"/>
              </a:defRPr>
            </a:lvl3pPr>
            <a:lvl4pPr marL="1600200" indent="-228600" defTabSz="962025">
              <a:spcBef>
                <a:spcPct val="30000"/>
              </a:spcBef>
              <a:defRPr sz="1200">
                <a:solidFill>
                  <a:schemeClr val="tx1"/>
                </a:solidFill>
                <a:latin typeface="Times New Roman" panose="02020603050405020304" pitchFamily="18" charset="0"/>
              </a:defRPr>
            </a:lvl4pPr>
            <a:lvl5pPr marL="2057400" indent="-228600" defTabSz="962025">
              <a:spcBef>
                <a:spcPct val="30000"/>
              </a:spcBef>
              <a:defRPr sz="1200">
                <a:solidFill>
                  <a:schemeClr val="tx1"/>
                </a:solidFill>
                <a:latin typeface="Times New Roman" panose="02020603050405020304" pitchFamily="18" charset="0"/>
              </a:defRPr>
            </a:lvl5pPr>
            <a:lvl6pPr marL="2514600" indent="-228600" defTabSz="962025"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2025"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2025"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2025"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r" defTabSz="962025" rtl="0" eaLnBrk="1" fontAlgn="base" latinLnBrk="0" hangingPunct="1">
              <a:lnSpc>
                <a:spcPct val="100000"/>
              </a:lnSpc>
              <a:spcBef>
                <a:spcPct val="0"/>
              </a:spcBef>
              <a:spcAft>
                <a:spcPct val="0"/>
              </a:spcAft>
              <a:buClrTx/>
              <a:buSzTx/>
              <a:buFontTx/>
              <a:buNone/>
              <a:tabLst/>
              <a:defRPr/>
            </a:pPr>
            <a:fld id="{AF3F0DA2-B777-4764-970A-6B0C2E1116E5}" type="slidenum">
              <a:rPr kumimoji="0" lang="en-GB" altLang="en-US" sz="13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rPr>
              <a:pPr marL="0" marR="0" lvl="0" indent="0" algn="r" defTabSz="962025" rtl="0" eaLnBrk="1" fontAlgn="base" latinLnBrk="0" hangingPunct="1">
                <a:lnSpc>
                  <a:spcPct val="100000"/>
                </a:lnSpc>
                <a:spcBef>
                  <a:spcPct val="0"/>
                </a:spcBef>
                <a:spcAft>
                  <a:spcPct val="0"/>
                </a:spcAft>
                <a:buClrTx/>
                <a:buSzTx/>
                <a:buFontTx/>
                <a:buNone/>
                <a:tabLst/>
                <a:defRPr/>
              </a:pPr>
              <a:t>15</a:t>
            </a:fld>
            <a:endParaRPr kumimoji="0" lang="en-GB" altLang="en-US" sz="13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96259" name="Rectangle 2"/>
          <p:cNvSpPr>
            <a:spLocks noGrp="1" noRot="1" noChangeAspect="1" noChangeArrowheads="1" noTextEdit="1"/>
          </p:cNvSpPr>
          <p:nvPr>
            <p:ph type="sldImg"/>
          </p:nvPr>
        </p:nvSpPr>
        <p:spPr>
          <a:xfrm>
            <a:off x="98425" y="747713"/>
            <a:ext cx="6667500" cy="3751262"/>
          </a:xfrm>
          <a:solidFill>
            <a:srgbClr val="FFFFFF"/>
          </a:solidFill>
          <a:ln/>
        </p:spPr>
      </p:sp>
      <p:sp>
        <p:nvSpPr>
          <p:cNvPr id="96260" name="Rectangle 3"/>
          <p:cNvSpPr>
            <a:spLocks noGrp="1" noChangeArrowheads="1"/>
          </p:cNvSpPr>
          <p:nvPr>
            <p:ph type="body" idx="1"/>
          </p:nvPr>
        </p:nvSpPr>
        <p:spPr>
          <a:xfrm>
            <a:off x="915460" y="4748690"/>
            <a:ext cx="5035021" cy="4501510"/>
          </a:xfrm>
          <a:solidFill>
            <a:srgbClr val="FFFFFF"/>
          </a:solidFill>
          <a:ln>
            <a:solidFill>
              <a:srgbClr val="000000"/>
            </a:solidFill>
          </a:ln>
        </p:spPr>
        <p:txBody>
          <a:bodyPr/>
          <a:lstStyle/>
          <a:p>
            <a:pPr eaLnBrk="1" hangingPunct="1"/>
            <a:r>
              <a:rPr lang="en-IE" altLang="en-US" b="1">
                <a:latin typeface="Times New Roman" panose="02020603050405020304" pitchFamily="18" charset="0"/>
              </a:rPr>
              <a:t>Statistics</a:t>
            </a:r>
          </a:p>
          <a:p>
            <a:pPr eaLnBrk="1" hangingPunct="1"/>
            <a:endParaRPr lang="en-IE" altLang="en-US">
              <a:latin typeface="Times New Roman" panose="02020603050405020304" pitchFamily="18" charset="0"/>
            </a:endParaRPr>
          </a:p>
          <a:p>
            <a:pPr eaLnBrk="1" hangingPunct="1"/>
            <a:r>
              <a:rPr lang="en-IE" altLang="en-US">
                <a:latin typeface="Times New Roman" panose="02020603050405020304" pitchFamily="18" charset="0"/>
              </a:rPr>
              <a:t>Here we discuss the fact that manual handling is the biggest cause of injury in the work. It is the biggest cause of people being absent from work for extended periods. Manual handling injuries account for approximately 1/3 of workplace injuries. This is why there is so much focus on manual handling by the HSA.</a:t>
            </a:r>
          </a:p>
          <a:p>
            <a:pPr eaLnBrk="1" hangingPunct="1"/>
            <a:endParaRPr lang="en-IE" altLang="en-US">
              <a:latin typeface="Times New Roman" panose="02020603050405020304" pitchFamily="18" charset="0"/>
            </a:endParaRPr>
          </a:p>
          <a:p>
            <a:pPr eaLnBrk="1" hangingPunct="1"/>
            <a:r>
              <a:rPr lang="en-IE" altLang="en-US">
                <a:latin typeface="Times New Roman" panose="02020603050405020304" pitchFamily="18" charset="0"/>
              </a:rPr>
              <a:t>Not much has changed over the years, in the 2011 manual handling accounted for 33% of all non-fatal injuries and in the 2017 that number was 32% a 1% drop. Although the body movement (no physical stress) increased 1%.</a:t>
            </a:r>
          </a:p>
          <a:p>
            <a:pPr eaLnBrk="1" hangingPunct="1"/>
            <a:endParaRPr lang="en-IE" altLang="en-US">
              <a:latin typeface="Times New Roman" panose="02020603050405020304" pitchFamily="18" charset="0"/>
            </a:endParaRPr>
          </a:p>
          <a:p>
            <a:pPr eaLnBrk="1" hangingPunct="1"/>
            <a:r>
              <a:rPr lang="en-IE" altLang="en-US">
                <a:latin typeface="Times New Roman" panose="02020603050405020304" pitchFamily="18" charset="0"/>
              </a:rPr>
              <a:t>Between 2015 &amp; 2019 we had over 2,500 injuries a year on average here in Ireland.</a:t>
            </a:r>
          </a:p>
          <a:p>
            <a:pPr eaLnBrk="1" hangingPunct="1"/>
            <a:endParaRPr lang="en-IE" altLang="en-US">
              <a:latin typeface="Times New Roman" panose="02020603050405020304" pitchFamily="18" charset="0"/>
            </a:endParaRPr>
          </a:p>
          <a:p>
            <a:pPr eaLnBrk="1" hangingPunct="1"/>
            <a:r>
              <a:rPr lang="en-IE" altLang="en-US">
                <a:latin typeface="Times New Roman" panose="02020603050405020304" pitchFamily="18" charset="0"/>
              </a:rPr>
              <a:t>Source: https://www.hsa.ie/eng/Publications_and_Forms/Publications/Corporate/Statistics_Report_2015.html</a:t>
            </a:r>
            <a:endParaRPr lang="en-GB" altLang="en-US">
              <a:latin typeface="Times New Roman" panose="02020603050405020304" pitchFamily="18" charset="0"/>
            </a:endParaRPr>
          </a:p>
          <a:p>
            <a:pPr eaLnBrk="1" hangingPunct="1"/>
            <a:endParaRPr lang="en-GB" altLang="en-US">
              <a:latin typeface="Times New Roman" panose="02020603050405020304" pitchFamily="18" charset="0"/>
            </a:endParaRPr>
          </a:p>
        </p:txBody>
      </p:sp>
    </p:spTree>
    <p:extLst>
      <p:ext uri="{BB962C8B-B14F-4D97-AF65-F5344CB8AC3E}">
        <p14:creationId xmlns:p14="http://schemas.microsoft.com/office/powerpoint/2010/main" val="18949090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a:ln/>
        </p:spPr>
      </p:sp>
      <p:sp>
        <p:nvSpPr>
          <p:cNvPr id="983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b="1">
                <a:latin typeface="Times New Roman" panose="02020603050405020304" pitchFamily="18" charset="0"/>
              </a:rPr>
              <a:t>Safety, Health &amp; Welfare at Work 2005</a:t>
            </a:r>
          </a:p>
          <a:p>
            <a:endParaRPr lang="en-GB" altLang="en-US" b="1">
              <a:latin typeface="Times New Roman" panose="02020603050405020304" pitchFamily="18" charset="0"/>
            </a:endParaRPr>
          </a:p>
          <a:p>
            <a:r>
              <a:rPr lang="en-GB" altLang="en-US">
                <a:latin typeface="Times New Roman" panose="02020603050405020304" pitchFamily="18" charset="0"/>
              </a:rPr>
              <a:t>Explain that this is the main piece of legislation governing Health &amp; Safety in the workplace. It sets out in broad terms the responsibilities of different groups towards health &amp; Safety.</a:t>
            </a:r>
          </a:p>
          <a:p>
            <a:endParaRPr lang="en-GB" altLang="en-US">
              <a:latin typeface="Times New Roman" panose="02020603050405020304" pitchFamily="18" charset="0"/>
            </a:endParaRPr>
          </a:p>
          <a:p>
            <a:r>
              <a:rPr lang="en-GB" altLang="en-US" b="1">
                <a:latin typeface="Times New Roman" panose="02020603050405020304" pitchFamily="18" charset="0"/>
              </a:rPr>
              <a:t>Duty of the employer</a:t>
            </a:r>
          </a:p>
          <a:p>
            <a:endParaRPr lang="en-GB" altLang="en-US">
              <a:latin typeface="Times New Roman" panose="02020603050405020304" pitchFamily="18" charset="0"/>
            </a:endParaRPr>
          </a:p>
          <a:p>
            <a:r>
              <a:rPr lang="en-GB" altLang="en-US">
                <a:latin typeface="Times New Roman" panose="02020603050405020304" pitchFamily="18" charset="0"/>
              </a:rPr>
              <a:t>First go through each duty of the employer and ask/ explain what they mean and their relevance to manual handling</a:t>
            </a:r>
          </a:p>
          <a:p>
            <a:endParaRPr lang="en-GB" altLang="en-US">
              <a:latin typeface="Times New Roman" panose="02020603050405020304" pitchFamily="18" charset="0"/>
            </a:endParaRPr>
          </a:p>
          <a:p>
            <a:endParaRPr lang="en-GB" altLang="en-US">
              <a:latin typeface="Times New Roman" panose="02020603050405020304" pitchFamily="18" charset="0"/>
            </a:endParaRPr>
          </a:p>
          <a:p>
            <a:r>
              <a:rPr lang="en-GB" altLang="en-US" b="1">
                <a:latin typeface="Times New Roman" panose="02020603050405020304" pitchFamily="18" charset="0"/>
              </a:rPr>
              <a:t>Duties of employees</a:t>
            </a:r>
          </a:p>
          <a:p>
            <a:endParaRPr lang="en-GB" altLang="en-US">
              <a:latin typeface="Times New Roman" panose="02020603050405020304" pitchFamily="18" charset="0"/>
            </a:endParaRPr>
          </a:p>
          <a:p>
            <a:r>
              <a:rPr lang="en-GB" altLang="en-US">
                <a:latin typeface="Times New Roman" panose="02020603050405020304" pitchFamily="18" charset="0"/>
              </a:rPr>
              <a:t>Ask them to tell which corresponding duties do employees have (you can prompt them.. So the employer must provide you with PPE, what must you do etc?:</a:t>
            </a:r>
          </a:p>
          <a:p>
            <a:endParaRPr lang="en-GB" altLang="en-US">
              <a:latin typeface="Times New Roman" panose="02020603050405020304" pitchFamily="18" charset="0"/>
            </a:endParaRPr>
          </a:p>
          <a:p>
            <a:endParaRPr lang="en-GB" altLang="en-US">
              <a:latin typeface="Times New Roman" panose="02020603050405020304" pitchFamily="18" charset="0"/>
            </a:endParaRPr>
          </a:p>
        </p:txBody>
      </p:sp>
      <p:sp>
        <p:nvSpPr>
          <p:cNvPr id="983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2025">
              <a:spcBef>
                <a:spcPct val="30000"/>
              </a:spcBef>
              <a:defRPr sz="1200">
                <a:solidFill>
                  <a:schemeClr val="tx1"/>
                </a:solidFill>
                <a:latin typeface="Times New Roman" panose="02020603050405020304" pitchFamily="18" charset="0"/>
              </a:defRPr>
            </a:lvl1pPr>
            <a:lvl2pPr marL="742950" indent="-285750" defTabSz="962025">
              <a:spcBef>
                <a:spcPct val="30000"/>
              </a:spcBef>
              <a:defRPr sz="1200">
                <a:solidFill>
                  <a:schemeClr val="tx1"/>
                </a:solidFill>
                <a:latin typeface="Times New Roman" panose="02020603050405020304" pitchFamily="18" charset="0"/>
              </a:defRPr>
            </a:lvl2pPr>
            <a:lvl3pPr marL="1143000" indent="-228600" defTabSz="962025">
              <a:spcBef>
                <a:spcPct val="30000"/>
              </a:spcBef>
              <a:defRPr sz="1200">
                <a:solidFill>
                  <a:schemeClr val="tx1"/>
                </a:solidFill>
                <a:latin typeface="Times New Roman" panose="02020603050405020304" pitchFamily="18" charset="0"/>
              </a:defRPr>
            </a:lvl3pPr>
            <a:lvl4pPr marL="1600200" indent="-228600" defTabSz="962025">
              <a:spcBef>
                <a:spcPct val="30000"/>
              </a:spcBef>
              <a:defRPr sz="1200">
                <a:solidFill>
                  <a:schemeClr val="tx1"/>
                </a:solidFill>
                <a:latin typeface="Times New Roman" panose="02020603050405020304" pitchFamily="18" charset="0"/>
              </a:defRPr>
            </a:lvl4pPr>
            <a:lvl5pPr marL="2057400" indent="-228600" defTabSz="962025">
              <a:spcBef>
                <a:spcPct val="30000"/>
              </a:spcBef>
              <a:defRPr sz="1200">
                <a:solidFill>
                  <a:schemeClr val="tx1"/>
                </a:solidFill>
                <a:latin typeface="Times New Roman" panose="02020603050405020304" pitchFamily="18" charset="0"/>
              </a:defRPr>
            </a:lvl5pPr>
            <a:lvl6pPr marL="2514600" indent="-228600" defTabSz="962025"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2025"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2025"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2025"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r" defTabSz="962025" rtl="0" eaLnBrk="1" fontAlgn="base" latinLnBrk="0" hangingPunct="1">
              <a:lnSpc>
                <a:spcPct val="100000"/>
              </a:lnSpc>
              <a:spcBef>
                <a:spcPct val="0"/>
              </a:spcBef>
              <a:spcAft>
                <a:spcPct val="0"/>
              </a:spcAft>
              <a:buClrTx/>
              <a:buSzTx/>
              <a:buFontTx/>
              <a:buNone/>
              <a:tabLst/>
              <a:defRPr/>
            </a:pPr>
            <a:fld id="{98DD1C30-5F4A-4D05-A556-F94B76C01660}" type="slidenum">
              <a:rPr kumimoji="0" lang="en-GB" altLang="en-US" sz="13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rPr>
              <a:pPr marL="0" marR="0" lvl="0" indent="0" algn="r" defTabSz="962025" rtl="0" eaLnBrk="1" fontAlgn="base" latinLnBrk="0" hangingPunct="1">
                <a:lnSpc>
                  <a:spcPct val="100000"/>
                </a:lnSpc>
                <a:spcBef>
                  <a:spcPct val="0"/>
                </a:spcBef>
                <a:spcAft>
                  <a:spcPct val="0"/>
                </a:spcAft>
                <a:buClrTx/>
                <a:buSzTx/>
                <a:buFontTx/>
                <a:buNone/>
                <a:tabLst/>
                <a:defRPr/>
              </a:pPr>
              <a:t>16</a:t>
            </a:fld>
            <a:endParaRPr kumimoji="0" lang="en-GB" altLang="en-US" sz="13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Basic Level Case Study</a:t>
            </a:r>
          </a:p>
          <a:p>
            <a:endParaRPr lang="en-US"/>
          </a:p>
          <a:p>
            <a:r>
              <a:rPr lang="en-US"/>
              <a:t>Explain the initial details of the case to the class:</a:t>
            </a:r>
          </a:p>
          <a:p>
            <a:pPr marL="171450" indent="-171450">
              <a:buFont typeface="Arial" panose="020B0604020202020204" pitchFamily="34" charset="0"/>
              <a:buChar char="•"/>
            </a:pPr>
            <a:r>
              <a:rPr lang="en-IE"/>
              <a:t>Customer arrived up at checkout </a:t>
            </a:r>
          </a:p>
          <a:p>
            <a:pPr marL="171450" indent="-171450">
              <a:buFont typeface="Arial" panose="020B0604020202020204" pitchFamily="34" charset="0"/>
              <a:buChar char="•"/>
            </a:pPr>
            <a:r>
              <a:rPr lang="en-IE"/>
              <a:t>Bag of potatoes was torn</a:t>
            </a:r>
          </a:p>
          <a:p>
            <a:pPr marL="171450" indent="-171450">
              <a:buFont typeface="Arial" panose="020B0604020202020204" pitchFamily="34" charset="0"/>
              <a:buChar char="•"/>
            </a:pPr>
            <a:r>
              <a:rPr lang="en-IE"/>
              <a:t>Checkout person went to get replacement bag</a:t>
            </a:r>
          </a:p>
          <a:p>
            <a:pPr marL="171450" indent="-171450">
              <a:buFont typeface="Arial" panose="020B0604020202020204" pitchFamily="34" charset="0"/>
              <a:buChar char="•"/>
            </a:pPr>
            <a:r>
              <a:rPr lang="en-IE"/>
              <a:t>Injured her shoulder</a:t>
            </a:r>
          </a:p>
          <a:p>
            <a:pPr marL="171450" indent="-171450">
              <a:buFont typeface="Arial" panose="020B0604020202020204" pitchFamily="34" charset="0"/>
              <a:buChar char="•"/>
            </a:pPr>
            <a:endParaRPr lang="en-IE"/>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IE"/>
              <a:t>Ask class what questions they </a:t>
            </a:r>
            <a:r>
              <a:rPr lang="en-IE" b="0"/>
              <a:t>like to ask in deciding on whether she got compensation? Answers include:</a:t>
            </a:r>
          </a:p>
          <a:p>
            <a:pPr marL="171450" indent="-171450">
              <a:buFont typeface="Arial" panose="020B0604020202020204" pitchFamily="34" charset="0"/>
              <a:buChar char="•"/>
            </a:pPr>
            <a:r>
              <a:rPr lang="en-IE"/>
              <a:t>Trained in manual handling? Yes</a:t>
            </a:r>
          </a:p>
          <a:p>
            <a:pPr marL="171450" indent="-171450">
              <a:buFont typeface="Arial" panose="020B0604020202020204" pitchFamily="34" charset="0"/>
              <a:buChar char="•"/>
            </a:pPr>
            <a:r>
              <a:rPr lang="en-IE"/>
              <a:t>Looked for assistance? No</a:t>
            </a:r>
          </a:p>
          <a:p>
            <a:pPr marL="0" indent="0">
              <a:buFont typeface="Arial" panose="020B0604020202020204" pitchFamily="34" charset="0"/>
              <a:buNone/>
            </a:pPr>
            <a:endParaRPr lang="en-IE"/>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IE"/>
              <a:t>At this point ask the class to make a judgement on if they believe the plaintiff was awarded compensation?</a:t>
            </a:r>
          </a:p>
          <a:p>
            <a:pPr marL="0" indent="0">
              <a:buFont typeface="Arial" panose="020B0604020202020204" pitchFamily="34" charset="0"/>
              <a:buNone/>
            </a:pPr>
            <a:r>
              <a:rPr lang="en-IE"/>
              <a:t>Answer: No! She had been trained and appropriate systems were in place.</a:t>
            </a:r>
          </a:p>
          <a:p>
            <a:pPr marL="0" indent="0">
              <a:buFont typeface="Arial" panose="020B0604020202020204" pitchFamily="34" charset="0"/>
              <a:buNone/>
            </a:pPr>
            <a:endParaRPr lang="en-IE"/>
          </a:p>
          <a:p>
            <a:pPr marL="0" indent="0">
              <a:buFont typeface="Arial" panose="020B0604020202020204" pitchFamily="34" charset="0"/>
              <a:buNone/>
            </a:pPr>
            <a:endParaRPr lang="en-IE"/>
          </a:p>
          <a:p>
            <a:pPr marL="0" indent="0">
              <a:buFont typeface="Arial" panose="020B0604020202020204" pitchFamily="34" charset="0"/>
              <a:buNone/>
            </a:pPr>
            <a:endParaRPr lang="en-IE"/>
          </a:p>
          <a:p>
            <a:endParaRPr lang="en-IE"/>
          </a:p>
        </p:txBody>
      </p:sp>
      <p:sp>
        <p:nvSpPr>
          <p:cNvPr id="4" name="Slide Number Placeholder 3"/>
          <p:cNvSpPr>
            <a:spLocks noGrp="1"/>
          </p:cNvSpPr>
          <p:nvPr>
            <p:ph type="sldNum" sz="quarter" idx="5"/>
          </p:nvPr>
        </p:nvSpPr>
        <p:spPr/>
        <p:txBody>
          <a:bodyPr/>
          <a:lstStyle/>
          <a:p>
            <a:fld id="{B5929841-066C-49A5-AD57-A21DDB328CA5}" type="slidenum">
              <a:rPr lang="en-IE" smtClean="0"/>
              <a:t>17</a:t>
            </a:fld>
            <a:endParaRPr lang="en-IE"/>
          </a:p>
        </p:txBody>
      </p:sp>
    </p:spTree>
    <p:extLst>
      <p:ext uri="{BB962C8B-B14F-4D97-AF65-F5344CB8AC3E}">
        <p14:creationId xmlns:p14="http://schemas.microsoft.com/office/powerpoint/2010/main" val="1364681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Ask students the following recap questions to ensure the learning outcomes have been achieved.</a:t>
            </a:r>
            <a:endParaRPr lang="en-IE"/>
          </a:p>
        </p:txBody>
      </p:sp>
      <p:sp>
        <p:nvSpPr>
          <p:cNvPr id="4" name="Slide Number Placeholder 3"/>
          <p:cNvSpPr>
            <a:spLocks noGrp="1"/>
          </p:cNvSpPr>
          <p:nvPr>
            <p:ph type="sldNum" sz="quarter" idx="5"/>
          </p:nvPr>
        </p:nvSpPr>
        <p:spPr/>
        <p:txBody>
          <a:bodyPr/>
          <a:lstStyle/>
          <a:p>
            <a:fld id="{B5929841-066C-49A5-AD57-A21DDB328CA5}" type="slidenum">
              <a:rPr lang="en-IE" smtClean="0"/>
              <a:t>19</a:t>
            </a:fld>
            <a:endParaRPr lang="en-IE"/>
          </a:p>
        </p:txBody>
      </p:sp>
    </p:spTree>
    <p:extLst>
      <p:ext uri="{BB962C8B-B14F-4D97-AF65-F5344CB8AC3E}">
        <p14:creationId xmlns:p14="http://schemas.microsoft.com/office/powerpoint/2010/main" val="2652351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a:xfrm>
            <a:off x="685800" y="1143000"/>
            <a:ext cx="5486400" cy="3086100"/>
          </a:xfrm>
          <a:ln/>
        </p:spPr>
      </p:sp>
      <p:sp>
        <p:nvSpPr>
          <p:cNvPr id="890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IE" altLang="en-US" b="1">
                <a:latin typeface="Times New Roman" panose="02020603050405020304" pitchFamily="18" charset="0"/>
              </a:rPr>
              <a:t>Course aim:</a:t>
            </a:r>
          </a:p>
          <a:p>
            <a:endParaRPr lang="en-IE" altLang="en-US">
              <a:latin typeface="Times New Roman" panose="02020603050405020304" pitchFamily="18" charset="0"/>
            </a:endParaRPr>
          </a:p>
          <a:p>
            <a:r>
              <a:rPr lang="en-IE" altLang="en-US">
                <a:latin typeface="Times New Roman" panose="02020603050405020304" pitchFamily="18" charset="0"/>
              </a:rPr>
              <a:t>It is important that you state clearly the aim of the course.</a:t>
            </a:r>
          </a:p>
          <a:p>
            <a:pPr eaLnBrk="1" hangingPunct="1">
              <a:buFont typeface="Arial" panose="020B0604020202020204" pitchFamily="34" charset="0"/>
              <a:buNone/>
            </a:pPr>
            <a:r>
              <a:rPr lang="ga-IE" altLang="en-US"/>
              <a:t>The aim of this course is to provide </a:t>
            </a:r>
            <a:r>
              <a:rPr lang="en-IE" altLang="en-US"/>
              <a:t>you </a:t>
            </a:r>
            <a:r>
              <a:rPr lang="ga-IE" altLang="en-US"/>
              <a:t>with the</a:t>
            </a:r>
            <a:r>
              <a:rPr lang="en-US" altLang="en-US"/>
              <a:t> </a:t>
            </a:r>
            <a:r>
              <a:rPr lang="ga-IE" altLang="en-US"/>
              <a:t>Knowledge</a:t>
            </a:r>
            <a:r>
              <a:rPr lang="en-GB" altLang="en-US"/>
              <a:t>, skills and attitude</a:t>
            </a:r>
            <a:r>
              <a:rPr lang="ga-IE" altLang="en-US"/>
              <a:t> t</a:t>
            </a:r>
            <a:r>
              <a:rPr lang="en-IE" altLang="en-US"/>
              <a:t>o be able to train others how to perform manual handling tasks safely &amp; efficiently.</a:t>
            </a:r>
            <a:endParaRPr lang="ga-IE" altLang="en-US"/>
          </a:p>
        </p:txBody>
      </p:sp>
      <p:sp>
        <p:nvSpPr>
          <p:cNvPr id="890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3858">
              <a:spcBef>
                <a:spcPct val="30000"/>
              </a:spcBef>
              <a:defRPr sz="1200">
                <a:solidFill>
                  <a:schemeClr val="tx1"/>
                </a:solidFill>
                <a:latin typeface="Times New Roman" panose="02020603050405020304" pitchFamily="18" charset="0"/>
              </a:defRPr>
            </a:lvl1pPr>
            <a:lvl2pPr marL="736642" indent="-283323" defTabSz="953858">
              <a:spcBef>
                <a:spcPct val="30000"/>
              </a:spcBef>
              <a:defRPr sz="1200">
                <a:solidFill>
                  <a:schemeClr val="tx1"/>
                </a:solidFill>
                <a:latin typeface="Times New Roman" panose="02020603050405020304" pitchFamily="18" charset="0"/>
              </a:defRPr>
            </a:lvl2pPr>
            <a:lvl3pPr marL="1133296" indent="-226658" defTabSz="953858">
              <a:spcBef>
                <a:spcPct val="30000"/>
              </a:spcBef>
              <a:defRPr sz="1200">
                <a:solidFill>
                  <a:schemeClr val="tx1"/>
                </a:solidFill>
                <a:latin typeface="Times New Roman" panose="02020603050405020304" pitchFamily="18" charset="0"/>
              </a:defRPr>
            </a:lvl3pPr>
            <a:lvl4pPr marL="1586614" indent="-226658" defTabSz="953858">
              <a:spcBef>
                <a:spcPct val="30000"/>
              </a:spcBef>
              <a:defRPr sz="1200">
                <a:solidFill>
                  <a:schemeClr val="tx1"/>
                </a:solidFill>
                <a:latin typeface="Times New Roman" panose="02020603050405020304" pitchFamily="18" charset="0"/>
              </a:defRPr>
            </a:lvl4pPr>
            <a:lvl5pPr marL="2039931" indent="-226658" defTabSz="953858">
              <a:spcBef>
                <a:spcPct val="30000"/>
              </a:spcBef>
              <a:defRPr sz="1200">
                <a:solidFill>
                  <a:schemeClr val="tx1"/>
                </a:solidFill>
                <a:latin typeface="Times New Roman" panose="02020603050405020304" pitchFamily="18" charset="0"/>
              </a:defRPr>
            </a:lvl5pPr>
            <a:lvl6pPr marL="2493251" indent="-226658" defTabSz="953858" eaLnBrk="0" fontAlgn="base" hangingPunct="0">
              <a:spcBef>
                <a:spcPct val="30000"/>
              </a:spcBef>
              <a:spcAft>
                <a:spcPct val="0"/>
              </a:spcAft>
              <a:defRPr sz="1200">
                <a:solidFill>
                  <a:schemeClr val="tx1"/>
                </a:solidFill>
                <a:latin typeface="Times New Roman" panose="02020603050405020304" pitchFamily="18" charset="0"/>
              </a:defRPr>
            </a:lvl6pPr>
            <a:lvl7pPr marL="2946568" indent="-226658" defTabSz="953858" eaLnBrk="0" fontAlgn="base" hangingPunct="0">
              <a:spcBef>
                <a:spcPct val="30000"/>
              </a:spcBef>
              <a:spcAft>
                <a:spcPct val="0"/>
              </a:spcAft>
              <a:defRPr sz="1200">
                <a:solidFill>
                  <a:schemeClr val="tx1"/>
                </a:solidFill>
                <a:latin typeface="Times New Roman" panose="02020603050405020304" pitchFamily="18" charset="0"/>
              </a:defRPr>
            </a:lvl7pPr>
            <a:lvl8pPr marL="3399886" indent="-226658" defTabSz="953858" eaLnBrk="0" fontAlgn="base" hangingPunct="0">
              <a:spcBef>
                <a:spcPct val="30000"/>
              </a:spcBef>
              <a:spcAft>
                <a:spcPct val="0"/>
              </a:spcAft>
              <a:defRPr sz="1200">
                <a:solidFill>
                  <a:schemeClr val="tx1"/>
                </a:solidFill>
                <a:latin typeface="Times New Roman" panose="02020603050405020304" pitchFamily="18" charset="0"/>
              </a:defRPr>
            </a:lvl8pPr>
            <a:lvl9pPr marL="3853203" indent="-226658" defTabSz="953858"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r" defTabSz="953858" rtl="0" eaLnBrk="1" fontAlgn="base" latinLnBrk="0" hangingPunct="1">
              <a:lnSpc>
                <a:spcPct val="100000"/>
              </a:lnSpc>
              <a:spcBef>
                <a:spcPct val="0"/>
              </a:spcBef>
              <a:spcAft>
                <a:spcPct val="0"/>
              </a:spcAft>
              <a:buClrTx/>
              <a:buSzTx/>
              <a:buFontTx/>
              <a:buNone/>
              <a:tabLst/>
              <a:defRPr/>
            </a:pPr>
            <a:fld id="{C39200C4-D20A-4D06-9845-55ABDE23360C}" type="slidenum">
              <a:rPr kumimoji="0" lang="en-GB" altLang="en-US" sz="13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rPr>
              <a:pPr marL="0" marR="0" lvl="0" indent="0" algn="r" defTabSz="953858" rtl="0" eaLnBrk="1" fontAlgn="base" latinLnBrk="0" hangingPunct="1">
                <a:lnSpc>
                  <a:spcPct val="100000"/>
                </a:lnSpc>
                <a:spcBef>
                  <a:spcPct val="0"/>
                </a:spcBef>
                <a:spcAft>
                  <a:spcPct val="0"/>
                </a:spcAft>
                <a:buClrTx/>
                <a:buSzTx/>
                <a:buFontTx/>
                <a:buNone/>
                <a:tabLst/>
                <a:defRPr/>
              </a:pPr>
              <a:t>22</a:t>
            </a:fld>
            <a:endParaRPr kumimoji="0" lang="en-GB" altLang="en-US" sz="13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Tree>
    <p:extLst>
      <p:ext uri="{BB962C8B-B14F-4D97-AF65-F5344CB8AC3E}">
        <p14:creationId xmlns:p14="http://schemas.microsoft.com/office/powerpoint/2010/main" val="36597213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fontScale="70000" lnSpcReduction="20000"/>
          </a:bodyPr>
          <a:lstStyle/>
          <a:p>
            <a:pPr eaLnBrk="1" hangingPunct="1">
              <a:defRPr/>
            </a:pPr>
            <a:r>
              <a:rPr lang="en-IE" b="1">
                <a:latin typeface="Times New Roman" pitchFamily="18" charset="0"/>
              </a:rPr>
              <a:t>Spine</a:t>
            </a:r>
          </a:p>
          <a:p>
            <a:pPr eaLnBrk="1" hangingPunct="1">
              <a:defRPr/>
            </a:pPr>
            <a:endParaRPr lang="en-IE" b="1">
              <a:latin typeface="Times New Roman" pitchFamily="18" charset="0"/>
            </a:endParaRPr>
          </a:p>
          <a:p>
            <a:pPr eaLnBrk="1" hangingPunct="1">
              <a:defRPr/>
            </a:pPr>
            <a:r>
              <a:rPr lang="en-IE" b="1">
                <a:latin typeface="Times New Roman" pitchFamily="18" charset="0"/>
              </a:rPr>
              <a:t>Function</a:t>
            </a:r>
            <a:r>
              <a:rPr lang="ga-IE" b="1">
                <a:latin typeface="Times New Roman" pitchFamily="18" charset="0"/>
              </a:rPr>
              <a:t>:</a:t>
            </a:r>
          </a:p>
          <a:p>
            <a:pPr eaLnBrk="1" hangingPunct="1">
              <a:defRPr/>
            </a:pPr>
            <a:endParaRPr lang="ga-IE">
              <a:latin typeface="Times New Roman" pitchFamily="18" charset="0"/>
            </a:endParaRPr>
          </a:p>
          <a:p>
            <a:pPr eaLnBrk="1" hangingPunct="1">
              <a:buFontTx/>
              <a:buChar char="•"/>
              <a:defRPr/>
            </a:pPr>
            <a:r>
              <a:rPr lang="en-GB">
                <a:latin typeface="Arial" pitchFamily="34" charset="0"/>
              </a:rPr>
              <a:t>To protect the spinal cord</a:t>
            </a:r>
          </a:p>
          <a:p>
            <a:pPr eaLnBrk="1" hangingPunct="1">
              <a:buFontTx/>
              <a:buChar char="•"/>
              <a:defRPr/>
            </a:pPr>
            <a:r>
              <a:rPr lang="en-GB">
                <a:latin typeface="Arial" pitchFamily="34" charset="0"/>
              </a:rPr>
              <a:t>To allow movement.</a:t>
            </a:r>
          </a:p>
          <a:p>
            <a:pPr eaLnBrk="1" hangingPunct="1">
              <a:buFontTx/>
              <a:buChar char="•"/>
              <a:defRPr/>
            </a:pPr>
            <a:r>
              <a:rPr lang="en-GB">
                <a:latin typeface="Arial" pitchFamily="34" charset="0"/>
              </a:rPr>
              <a:t>To support the upper body</a:t>
            </a:r>
          </a:p>
          <a:p>
            <a:pPr eaLnBrk="1" hangingPunct="1">
              <a:buFontTx/>
              <a:buChar char="•"/>
              <a:defRPr/>
            </a:pPr>
            <a:r>
              <a:rPr lang="en-GB">
                <a:latin typeface="Arial" pitchFamily="34" charset="0"/>
              </a:rPr>
              <a:t>Provides attachment for our ribs, muscles and ligaments</a:t>
            </a:r>
            <a:endParaRPr lang="ga-IE">
              <a:latin typeface="Arial" pitchFamily="34" charset="0"/>
            </a:endParaRPr>
          </a:p>
          <a:p>
            <a:pPr eaLnBrk="1" hangingPunct="1">
              <a:defRPr/>
            </a:pPr>
            <a:endParaRPr lang="en-GB" b="1">
              <a:latin typeface="Times New Roman" pitchFamily="18" charset="0"/>
            </a:endParaRPr>
          </a:p>
          <a:p>
            <a:pPr eaLnBrk="1" hangingPunct="1">
              <a:defRPr/>
            </a:pPr>
            <a:r>
              <a:rPr lang="ga-IE" b="1">
                <a:latin typeface="Times New Roman" pitchFamily="18" charset="0"/>
              </a:rPr>
              <a:t>Composition:</a:t>
            </a:r>
          </a:p>
          <a:p>
            <a:pPr eaLnBrk="1" hangingPunct="1">
              <a:defRPr/>
            </a:pPr>
            <a:endParaRPr lang="ga-IE">
              <a:latin typeface="Times New Roman" pitchFamily="18" charset="0"/>
            </a:endParaRPr>
          </a:p>
          <a:p>
            <a:pPr eaLnBrk="1" hangingPunct="1">
              <a:defRPr/>
            </a:pPr>
            <a:r>
              <a:rPr lang="ga-IE">
                <a:latin typeface="Times New Roman" pitchFamily="18" charset="0"/>
              </a:rPr>
              <a:t>Column of bones rising from the pelvis. Ask them what are the bones called</a:t>
            </a:r>
            <a:r>
              <a:rPr lang="en-IE">
                <a:latin typeface="Times New Roman" pitchFamily="18" charset="0"/>
              </a:rPr>
              <a:t> (</a:t>
            </a:r>
            <a:r>
              <a:rPr lang="en-IE" err="1">
                <a:latin typeface="Times New Roman" pitchFamily="18" charset="0"/>
              </a:rPr>
              <a:t>vertabrae</a:t>
            </a:r>
            <a:r>
              <a:rPr lang="en-IE">
                <a:latin typeface="Times New Roman" pitchFamily="18" charset="0"/>
              </a:rPr>
              <a:t>).</a:t>
            </a:r>
            <a:endParaRPr lang="ga-IE">
              <a:latin typeface="Times New Roman" pitchFamily="18" charset="0"/>
            </a:endParaRPr>
          </a:p>
          <a:p>
            <a:pPr eaLnBrk="1" hangingPunct="1">
              <a:defRPr/>
            </a:pPr>
            <a:endParaRPr lang="en-IE">
              <a:latin typeface="Times New Roman" pitchFamily="18" charset="0"/>
            </a:endParaRPr>
          </a:p>
          <a:p>
            <a:pPr eaLnBrk="1" hangingPunct="1">
              <a:defRPr/>
            </a:pPr>
            <a:r>
              <a:rPr lang="en-IE">
                <a:latin typeface="Times New Roman" pitchFamily="18" charset="0"/>
              </a:rPr>
              <a:t>There are 33 in total. You can show them the curves of the spine and name them if you wish:</a:t>
            </a:r>
          </a:p>
          <a:p>
            <a:pPr eaLnBrk="1" hangingPunct="1">
              <a:defRPr/>
            </a:pPr>
            <a:endParaRPr lang="en-IE">
              <a:latin typeface="Times New Roman" pitchFamily="18" charset="0"/>
            </a:endParaRPr>
          </a:p>
          <a:p>
            <a:pPr eaLnBrk="1" hangingPunct="1">
              <a:buFont typeface="Arial" pitchFamily="34" charset="0"/>
              <a:buChar char="•"/>
              <a:defRPr/>
            </a:pPr>
            <a:r>
              <a:rPr lang="en-IE">
                <a:latin typeface="Times New Roman" pitchFamily="18" charset="0"/>
              </a:rPr>
              <a:t>Cervical (or neck!)</a:t>
            </a:r>
          </a:p>
          <a:p>
            <a:pPr eaLnBrk="1" hangingPunct="1">
              <a:buFont typeface="Arial" pitchFamily="34" charset="0"/>
              <a:buChar char="•"/>
              <a:defRPr/>
            </a:pPr>
            <a:r>
              <a:rPr lang="en-IE">
                <a:latin typeface="Times New Roman" pitchFamily="18" charset="0"/>
              </a:rPr>
              <a:t>Thoracic</a:t>
            </a:r>
            <a:endParaRPr lang="ga-IE">
              <a:latin typeface="Times New Roman" pitchFamily="18" charset="0"/>
            </a:endParaRPr>
          </a:p>
          <a:p>
            <a:pPr eaLnBrk="1" hangingPunct="1">
              <a:buFont typeface="Arial" pitchFamily="34" charset="0"/>
              <a:buChar char="•"/>
              <a:defRPr/>
            </a:pPr>
            <a:r>
              <a:rPr lang="ga-IE">
                <a:latin typeface="Times New Roman" pitchFamily="18" charset="0"/>
              </a:rPr>
              <a:t>Ask them do they know what the lower curve is called (lumbar).</a:t>
            </a:r>
            <a:endParaRPr lang="en-IE">
              <a:latin typeface="Times New Roman" pitchFamily="18" charset="0"/>
            </a:endParaRPr>
          </a:p>
          <a:p>
            <a:pPr eaLnBrk="1" hangingPunct="1">
              <a:buFont typeface="Arial" pitchFamily="34" charset="0"/>
              <a:buChar char="•"/>
              <a:defRPr/>
            </a:pPr>
            <a:r>
              <a:rPr lang="en-IE">
                <a:latin typeface="Times New Roman" pitchFamily="18" charset="0"/>
              </a:rPr>
              <a:t>Sacral</a:t>
            </a:r>
          </a:p>
          <a:p>
            <a:pPr eaLnBrk="1" hangingPunct="1">
              <a:buFont typeface="Arial" pitchFamily="34" charset="0"/>
              <a:buChar char="•"/>
              <a:defRPr/>
            </a:pPr>
            <a:r>
              <a:rPr lang="en-IE">
                <a:latin typeface="Times New Roman" pitchFamily="18" charset="0"/>
              </a:rPr>
              <a:t>Coccyx (tail bone)</a:t>
            </a:r>
            <a:endParaRPr lang="ga-IE">
              <a:latin typeface="Times New Roman" pitchFamily="18" charset="0"/>
            </a:endParaRPr>
          </a:p>
          <a:p>
            <a:pPr eaLnBrk="1" hangingPunct="1">
              <a:defRPr/>
            </a:pPr>
            <a:endParaRPr lang="ga-IE">
              <a:latin typeface="Times New Roman" pitchFamily="18" charset="0"/>
            </a:endParaRPr>
          </a:p>
          <a:p>
            <a:pPr eaLnBrk="1" hangingPunct="1">
              <a:defRPr/>
            </a:pPr>
            <a:r>
              <a:rPr lang="ga-IE">
                <a:latin typeface="Times New Roman" pitchFamily="18" charset="0"/>
              </a:rPr>
              <a:t>Indicate the Facet joints, the nobbly bits at the back using the spine prop. </a:t>
            </a:r>
            <a:endParaRPr lang="en-IE">
              <a:latin typeface="Times New Roman" pitchFamily="18" charset="0"/>
            </a:endParaRPr>
          </a:p>
          <a:p>
            <a:pPr eaLnBrk="1" hangingPunct="1">
              <a:defRPr/>
            </a:pPr>
            <a:r>
              <a:rPr lang="en-IE">
                <a:latin typeface="Times New Roman" pitchFamily="18" charset="0"/>
              </a:rPr>
              <a:t>s</a:t>
            </a:r>
            <a:r>
              <a:rPr lang="ga-IE">
                <a:latin typeface="Times New Roman" pitchFamily="18" charset="0"/>
              </a:rPr>
              <a:t>ho</a:t>
            </a:r>
            <a:r>
              <a:rPr lang="en-IE">
                <a:latin typeface="Times New Roman" pitchFamily="18" charset="0"/>
              </a:rPr>
              <a:t>w</a:t>
            </a:r>
            <a:r>
              <a:rPr lang="ga-IE">
                <a:latin typeface="Times New Roman" pitchFamily="18" charset="0"/>
              </a:rPr>
              <a:t> how lower down there is very little rotation in the spine. The protect the lumbar spine from excessive twisting.</a:t>
            </a:r>
            <a:r>
              <a:rPr lang="en-IE">
                <a:latin typeface="Times New Roman" pitchFamily="18" charset="0"/>
              </a:rPr>
              <a:t> </a:t>
            </a:r>
          </a:p>
          <a:p>
            <a:pPr eaLnBrk="1" hangingPunct="1">
              <a:defRPr/>
            </a:pPr>
            <a:endParaRPr lang="ga-IE">
              <a:latin typeface="Times New Roman" pitchFamily="18" charset="0"/>
            </a:endParaRPr>
          </a:p>
          <a:p>
            <a:pPr eaLnBrk="1" hangingPunct="1">
              <a:defRPr/>
            </a:pPr>
            <a:endParaRPr lang="ga-IE">
              <a:latin typeface="Times New Roman" pitchFamily="18" charset="0"/>
            </a:endParaRPr>
          </a:p>
          <a:p>
            <a:pPr eaLnBrk="1" hangingPunct="1">
              <a:defRPr/>
            </a:pPr>
            <a:r>
              <a:rPr lang="ga-IE" b="1">
                <a:latin typeface="Times New Roman" pitchFamily="18" charset="0"/>
              </a:rPr>
              <a:t>Characteristics</a:t>
            </a:r>
          </a:p>
          <a:p>
            <a:pPr eaLnBrk="1" hangingPunct="1">
              <a:defRPr/>
            </a:pPr>
            <a:endParaRPr lang="ga-IE">
              <a:latin typeface="Arial" pitchFamily="34" charset="0"/>
            </a:endParaRPr>
          </a:p>
          <a:p>
            <a:pPr eaLnBrk="1" hangingPunct="1">
              <a:buFont typeface="Wingdings" pitchFamily="2" charset="2"/>
              <a:buChar char="§"/>
              <a:defRPr/>
            </a:pPr>
            <a:r>
              <a:rPr lang="en-GB">
                <a:latin typeface="Arial" pitchFamily="34" charset="0"/>
              </a:rPr>
              <a:t>Strong and Flexible</a:t>
            </a:r>
          </a:p>
          <a:p>
            <a:pPr eaLnBrk="1" hangingPunct="1">
              <a:buFont typeface="Wingdings" pitchFamily="2" charset="2"/>
              <a:buChar char="§"/>
              <a:defRPr/>
            </a:pPr>
            <a:r>
              <a:rPr lang="en-GB">
                <a:latin typeface="Arial" pitchFamily="34" charset="0"/>
              </a:rPr>
              <a:t>Gentle ‘S’ bend</a:t>
            </a:r>
          </a:p>
          <a:p>
            <a:pPr eaLnBrk="1" hangingPunct="1">
              <a:buFont typeface="Wingdings" pitchFamily="2" charset="2"/>
              <a:buChar char="§"/>
              <a:defRPr/>
            </a:pPr>
            <a:r>
              <a:rPr lang="en-GB">
                <a:latin typeface="Arial" pitchFamily="34" charset="0"/>
              </a:rPr>
              <a:t>Move or lift in wrong way balance can be disturbed</a:t>
            </a:r>
          </a:p>
          <a:p>
            <a:pPr eaLnBrk="1" hangingPunct="1">
              <a:defRPr/>
            </a:pPr>
            <a:endParaRPr lang="ga-IE">
              <a:latin typeface="Arial" pitchFamily="34" charset="0"/>
            </a:endParaRPr>
          </a:p>
          <a:p>
            <a:pPr eaLnBrk="1" hangingPunct="1">
              <a:defRPr/>
            </a:pPr>
            <a:r>
              <a:rPr lang="ga-IE">
                <a:latin typeface="Arial" pitchFamily="34" charset="0"/>
              </a:rPr>
              <a:t>Demonstrate using the prop that the spine can take significant downward pressure (up to 1 ton weight) but once it is put out of its correct alignment, it has no strength</a:t>
            </a:r>
            <a:endParaRPr lang="en-GB"/>
          </a:p>
        </p:txBody>
      </p:sp>
      <p:sp>
        <p:nvSpPr>
          <p:cNvPr id="1054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2025">
              <a:spcBef>
                <a:spcPct val="30000"/>
              </a:spcBef>
              <a:defRPr sz="1200">
                <a:solidFill>
                  <a:schemeClr val="tx1"/>
                </a:solidFill>
                <a:latin typeface="Times New Roman" panose="02020603050405020304" pitchFamily="18" charset="0"/>
              </a:defRPr>
            </a:lvl1pPr>
            <a:lvl2pPr marL="742950" indent="-285750" defTabSz="962025">
              <a:spcBef>
                <a:spcPct val="30000"/>
              </a:spcBef>
              <a:defRPr sz="1200">
                <a:solidFill>
                  <a:schemeClr val="tx1"/>
                </a:solidFill>
                <a:latin typeface="Times New Roman" panose="02020603050405020304" pitchFamily="18" charset="0"/>
              </a:defRPr>
            </a:lvl2pPr>
            <a:lvl3pPr marL="1143000" indent="-228600" defTabSz="962025">
              <a:spcBef>
                <a:spcPct val="30000"/>
              </a:spcBef>
              <a:defRPr sz="1200">
                <a:solidFill>
                  <a:schemeClr val="tx1"/>
                </a:solidFill>
                <a:latin typeface="Times New Roman" panose="02020603050405020304" pitchFamily="18" charset="0"/>
              </a:defRPr>
            </a:lvl3pPr>
            <a:lvl4pPr marL="1600200" indent="-228600" defTabSz="962025">
              <a:spcBef>
                <a:spcPct val="30000"/>
              </a:spcBef>
              <a:defRPr sz="1200">
                <a:solidFill>
                  <a:schemeClr val="tx1"/>
                </a:solidFill>
                <a:latin typeface="Times New Roman" panose="02020603050405020304" pitchFamily="18" charset="0"/>
              </a:defRPr>
            </a:lvl4pPr>
            <a:lvl5pPr marL="2057400" indent="-228600" defTabSz="962025">
              <a:spcBef>
                <a:spcPct val="30000"/>
              </a:spcBef>
              <a:defRPr sz="1200">
                <a:solidFill>
                  <a:schemeClr val="tx1"/>
                </a:solidFill>
                <a:latin typeface="Times New Roman" panose="02020603050405020304" pitchFamily="18" charset="0"/>
              </a:defRPr>
            </a:lvl5pPr>
            <a:lvl6pPr marL="2514600" indent="-228600" defTabSz="962025"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2025"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2025"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2025"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372FC8F8-F609-4E70-A54E-BDEE79E69C3E}" type="slidenum">
              <a:rPr lang="en-GB" altLang="en-US" sz="1300"/>
              <a:pPr>
                <a:spcBef>
                  <a:spcPct val="0"/>
                </a:spcBef>
              </a:pPr>
              <a:t>24</a:t>
            </a:fld>
            <a:endParaRPr lang="en-GB" altLang="en-US" sz="130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a:t>Explain the different views and the 2 main components (nucleus and annulus).</a:t>
            </a:r>
          </a:p>
          <a:p>
            <a:endParaRPr lang="en-IE"/>
          </a:p>
          <a:p>
            <a:r>
              <a:rPr lang="en-IE"/>
              <a:t>Explain the 3 main functions </a:t>
            </a:r>
            <a:r>
              <a:rPr lang="en-IE" err="1"/>
              <a:t>fo</a:t>
            </a:r>
            <a:r>
              <a:rPr lang="en-IE"/>
              <a:t> the discs.</a:t>
            </a:r>
          </a:p>
          <a:p>
            <a:endParaRPr lang="en-IE"/>
          </a:p>
          <a:p>
            <a:pPr marL="0" indent="0">
              <a:buNone/>
            </a:pPr>
            <a:r>
              <a:rPr lang="en-US" b="1">
                <a:solidFill>
                  <a:schemeClr val="bg2">
                    <a:lumMod val="50000"/>
                  </a:schemeClr>
                </a:solidFill>
              </a:rPr>
              <a:t>How they can get injured</a:t>
            </a:r>
          </a:p>
          <a:p>
            <a:pPr marL="0" indent="0">
              <a:buNone/>
            </a:pPr>
            <a:r>
              <a:rPr lang="en-US">
                <a:solidFill>
                  <a:schemeClr val="bg2">
                    <a:lumMod val="50000"/>
                  </a:schemeClr>
                </a:solidFill>
              </a:rPr>
              <a:t>Bending and twisting the back when loaded</a:t>
            </a:r>
          </a:p>
          <a:p>
            <a:pPr marL="0" indent="0">
              <a:buNone/>
            </a:pPr>
            <a:r>
              <a:rPr lang="en-US">
                <a:solidFill>
                  <a:schemeClr val="bg2">
                    <a:lumMod val="50000"/>
                  </a:schemeClr>
                </a:solidFill>
              </a:rPr>
              <a:t>Disc can bulge or herniate causing pressure on nerves</a:t>
            </a:r>
          </a:p>
          <a:p>
            <a:endParaRPr lang="en-IE"/>
          </a:p>
        </p:txBody>
      </p:sp>
      <p:sp>
        <p:nvSpPr>
          <p:cNvPr id="4" name="Slide Number Placeholder 3"/>
          <p:cNvSpPr>
            <a:spLocks noGrp="1"/>
          </p:cNvSpPr>
          <p:nvPr>
            <p:ph type="sldNum" sz="quarter" idx="5"/>
          </p:nvPr>
        </p:nvSpPr>
        <p:spPr/>
        <p:txBody>
          <a:bodyPr/>
          <a:lstStyle/>
          <a:p>
            <a:fld id="{BD402D7C-1974-45D6-90A9-F1E0E8E837E0}" type="slidenum">
              <a:rPr lang="en-IE" smtClean="0"/>
              <a:t>26</a:t>
            </a:fld>
            <a:endParaRPr lang="en-IE"/>
          </a:p>
        </p:txBody>
      </p:sp>
    </p:spTree>
    <p:extLst>
      <p:ext uri="{BB962C8B-B14F-4D97-AF65-F5344CB8AC3E}">
        <p14:creationId xmlns:p14="http://schemas.microsoft.com/office/powerpoint/2010/main" val="33901924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91894D66-87FA-4CC5-ABE1-63F54DF10423}" type="slidenum">
              <a:rPr lang="en-IE" smtClean="0"/>
              <a:t>2</a:t>
            </a:fld>
            <a:endParaRPr lang="en-IE"/>
          </a:p>
        </p:txBody>
      </p:sp>
    </p:spTree>
    <p:extLst>
      <p:ext uri="{BB962C8B-B14F-4D97-AF65-F5344CB8AC3E}">
        <p14:creationId xmlns:p14="http://schemas.microsoft.com/office/powerpoint/2010/main" val="96596751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a:t>Need to get a better graphic here</a:t>
            </a:r>
          </a:p>
          <a:p>
            <a:endParaRPr lang="en-IE"/>
          </a:p>
          <a:p>
            <a:r>
              <a:rPr lang="en-IE"/>
              <a:t>Go down through the various conditions describing them as you go</a:t>
            </a:r>
          </a:p>
        </p:txBody>
      </p:sp>
      <p:sp>
        <p:nvSpPr>
          <p:cNvPr id="4" name="Slide Number Placeholder 3"/>
          <p:cNvSpPr>
            <a:spLocks noGrp="1"/>
          </p:cNvSpPr>
          <p:nvPr>
            <p:ph type="sldNum" sz="quarter" idx="5"/>
          </p:nvPr>
        </p:nvSpPr>
        <p:spPr/>
        <p:txBody>
          <a:bodyPr/>
          <a:lstStyle/>
          <a:p>
            <a:fld id="{BD402D7C-1974-45D6-90A9-F1E0E8E837E0}" type="slidenum">
              <a:rPr lang="en-IE" smtClean="0"/>
              <a:t>27</a:t>
            </a:fld>
            <a:endParaRPr lang="en-IE"/>
          </a:p>
        </p:txBody>
      </p:sp>
    </p:spTree>
    <p:extLst>
      <p:ext uri="{BB962C8B-B14F-4D97-AF65-F5344CB8AC3E}">
        <p14:creationId xmlns:p14="http://schemas.microsoft.com/office/powerpoint/2010/main" val="17074020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2025">
              <a:spcBef>
                <a:spcPct val="30000"/>
              </a:spcBef>
              <a:defRPr sz="1200">
                <a:solidFill>
                  <a:schemeClr val="tx1"/>
                </a:solidFill>
                <a:latin typeface="Times New Roman" panose="02020603050405020304" pitchFamily="18" charset="0"/>
              </a:defRPr>
            </a:lvl1pPr>
            <a:lvl2pPr marL="742950" indent="-285750" defTabSz="962025">
              <a:spcBef>
                <a:spcPct val="30000"/>
              </a:spcBef>
              <a:defRPr sz="1200">
                <a:solidFill>
                  <a:schemeClr val="tx1"/>
                </a:solidFill>
                <a:latin typeface="Times New Roman" panose="02020603050405020304" pitchFamily="18" charset="0"/>
              </a:defRPr>
            </a:lvl2pPr>
            <a:lvl3pPr marL="1143000" indent="-228600" defTabSz="962025">
              <a:spcBef>
                <a:spcPct val="30000"/>
              </a:spcBef>
              <a:defRPr sz="1200">
                <a:solidFill>
                  <a:schemeClr val="tx1"/>
                </a:solidFill>
                <a:latin typeface="Times New Roman" panose="02020603050405020304" pitchFamily="18" charset="0"/>
              </a:defRPr>
            </a:lvl3pPr>
            <a:lvl4pPr marL="1600200" indent="-228600" defTabSz="962025">
              <a:spcBef>
                <a:spcPct val="30000"/>
              </a:spcBef>
              <a:defRPr sz="1200">
                <a:solidFill>
                  <a:schemeClr val="tx1"/>
                </a:solidFill>
                <a:latin typeface="Times New Roman" panose="02020603050405020304" pitchFamily="18" charset="0"/>
              </a:defRPr>
            </a:lvl4pPr>
            <a:lvl5pPr marL="2057400" indent="-228600" defTabSz="962025">
              <a:spcBef>
                <a:spcPct val="30000"/>
              </a:spcBef>
              <a:defRPr sz="1200">
                <a:solidFill>
                  <a:schemeClr val="tx1"/>
                </a:solidFill>
                <a:latin typeface="Times New Roman" panose="02020603050405020304" pitchFamily="18" charset="0"/>
              </a:defRPr>
            </a:lvl5pPr>
            <a:lvl6pPr marL="2514600" indent="-228600" defTabSz="962025"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2025"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2025"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2025"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FD4A7449-CE0D-4DFF-A3B4-A3E5405053B6}" type="slidenum">
              <a:rPr lang="en-GB" altLang="en-US" sz="1300"/>
              <a:pPr>
                <a:spcBef>
                  <a:spcPct val="0"/>
                </a:spcBef>
              </a:pPr>
              <a:t>28</a:t>
            </a:fld>
            <a:endParaRPr lang="en-GB" altLang="en-US" sz="1300"/>
          </a:p>
        </p:txBody>
      </p:sp>
      <p:sp>
        <p:nvSpPr>
          <p:cNvPr id="109571" name="Rectangle 1026"/>
          <p:cNvSpPr>
            <a:spLocks noGrp="1" noRot="1" noChangeAspect="1" noChangeArrowheads="1" noTextEdit="1"/>
          </p:cNvSpPr>
          <p:nvPr>
            <p:ph type="sldImg"/>
          </p:nvPr>
        </p:nvSpPr>
        <p:spPr>
          <a:xfrm>
            <a:off x="100013" y="749300"/>
            <a:ext cx="6665912" cy="3749675"/>
          </a:xfrm>
          <a:solidFill>
            <a:srgbClr val="FFFFFF"/>
          </a:solidFill>
          <a:ln/>
        </p:spPr>
      </p:sp>
      <p:sp>
        <p:nvSpPr>
          <p:cNvPr id="109572" name="Rectangle 1027"/>
          <p:cNvSpPr>
            <a:spLocks noGrp="1" noChangeArrowheads="1"/>
          </p:cNvSpPr>
          <p:nvPr>
            <p:ph type="body" idx="1"/>
          </p:nvPr>
        </p:nvSpPr>
        <p:spPr>
          <a:solidFill>
            <a:srgbClr val="FFFFFF"/>
          </a:solidFill>
          <a:ln>
            <a:solidFill>
              <a:srgbClr val="000000"/>
            </a:solidFill>
          </a:ln>
        </p:spPr>
        <p:txBody>
          <a:bodyPr/>
          <a:lstStyle/>
          <a:p>
            <a:endParaRPr lang="en-IE"/>
          </a:p>
          <a:p>
            <a:endParaRPr lang="en-IE"/>
          </a:p>
          <a:p>
            <a:r>
              <a:rPr lang="en-IE"/>
              <a:t>Nerves control all our movement and communicate to our muscles to fire and engage. Issues with nerves can result in pain or uncoordinated movements that feel awkward. </a:t>
            </a:r>
          </a:p>
          <a:p>
            <a:endParaRPr lang="en-IE"/>
          </a:p>
          <a:p>
            <a:r>
              <a:rPr lang="en-IE"/>
              <a:t>Point out the 2 sciatic nerves in the graphic</a:t>
            </a:r>
          </a:p>
          <a:p>
            <a:pPr eaLnBrk="1" hangingPunct="1"/>
            <a:r>
              <a:rPr lang="en-GB" altLang="en-US" b="1">
                <a:latin typeface="Times New Roman" panose="02020603050405020304" pitchFamily="18" charset="0"/>
              </a:rPr>
              <a:t>Nerves: </a:t>
            </a:r>
          </a:p>
          <a:p>
            <a:pPr eaLnBrk="1" hangingPunct="1"/>
            <a:endParaRPr lang="en-GB" altLang="en-US">
              <a:latin typeface="Times New Roman" panose="02020603050405020304" pitchFamily="18" charset="0"/>
            </a:endParaRPr>
          </a:p>
          <a:p>
            <a:pPr eaLnBrk="1" hangingPunct="1"/>
            <a:endParaRPr lang="en-GB" altLang="en-US">
              <a:latin typeface="Times New Roman" panose="02020603050405020304" pitchFamily="18" charset="0"/>
            </a:endParaRPr>
          </a:p>
          <a:p>
            <a:pPr eaLnBrk="1" hangingPunct="1"/>
            <a:r>
              <a:rPr lang="en-GB" altLang="en-US" b="1">
                <a:latin typeface="Times New Roman" panose="02020603050405020304" pitchFamily="18" charset="0"/>
              </a:rPr>
              <a:t>Function:</a:t>
            </a:r>
          </a:p>
          <a:p>
            <a:pPr eaLnBrk="1" hangingPunct="1"/>
            <a:endParaRPr lang="en-GB" altLang="en-US">
              <a:latin typeface="Times New Roman" panose="02020603050405020304" pitchFamily="18" charset="0"/>
            </a:endParaRPr>
          </a:p>
          <a:p>
            <a:pPr eaLnBrk="1" hangingPunct="1"/>
            <a:r>
              <a:rPr lang="en-GB" altLang="en-US">
                <a:latin typeface="Times New Roman" panose="02020603050405020304" pitchFamily="18" charset="0"/>
              </a:rPr>
              <a:t>They transmit info to and from the brain. </a:t>
            </a:r>
          </a:p>
          <a:p>
            <a:pPr eaLnBrk="1" hangingPunct="1"/>
            <a:endParaRPr lang="en-US" altLang="en-US">
              <a:latin typeface="Times New Roman" panose="02020603050405020304" pitchFamily="18" charset="0"/>
            </a:endParaRPr>
          </a:p>
          <a:p>
            <a:pPr eaLnBrk="1" hangingPunct="1"/>
            <a:r>
              <a:rPr lang="en-GB" altLang="en-US" b="1">
                <a:latin typeface="Times New Roman" panose="02020603050405020304" pitchFamily="18" charset="0"/>
              </a:rPr>
              <a:t>Composition:</a:t>
            </a:r>
          </a:p>
          <a:p>
            <a:pPr eaLnBrk="1" hangingPunct="1"/>
            <a:endParaRPr lang="en-GB" altLang="en-US">
              <a:latin typeface="Times New Roman" panose="02020603050405020304" pitchFamily="18" charset="0"/>
            </a:endParaRPr>
          </a:p>
          <a:p>
            <a:pPr eaLnBrk="1" hangingPunct="1"/>
            <a:r>
              <a:rPr lang="en-GB" altLang="en-US">
                <a:latin typeface="Times New Roman" panose="02020603050405020304" pitchFamily="18" charset="0"/>
              </a:rPr>
              <a:t>Explain that nerves are light delicate fibres. The main nerves branch off from the spinal cord.</a:t>
            </a:r>
          </a:p>
          <a:p>
            <a:pPr eaLnBrk="1" hangingPunct="1"/>
            <a:endParaRPr lang="en-GB" altLang="en-US">
              <a:latin typeface="Times New Roman" panose="02020603050405020304" pitchFamily="18" charset="0"/>
            </a:endParaRPr>
          </a:p>
          <a:p>
            <a:pPr eaLnBrk="1" hangingPunct="1"/>
            <a:r>
              <a:rPr lang="en-GB" altLang="en-US">
                <a:latin typeface="Times New Roman" panose="02020603050405020304" pitchFamily="18" charset="0"/>
              </a:rPr>
              <a:t>Injury:</a:t>
            </a:r>
          </a:p>
          <a:p>
            <a:pPr eaLnBrk="1" hangingPunct="1"/>
            <a:endParaRPr lang="en-GB" altLang="en-US">
              <a:latin typeface="Times New Roman" panose="02020603050405020304" pitchFamily="18" charset="0"/>
            </a:endParaRPr>
          </a:p>
          <a:p>
            <a:pPr eaLnBrk="1" hangingPunct="1"/>
            <a:r>
              <a:rPr lang="en-GB" altLang="en-US">
                <a:latin typeface="Times New Roman" panose="02020603050405020304" pitchFamily="18" charset="0"/>
              </a:rPr>
              <a:t>Sciatica. If a nerve is touched by a bulging disc the pain is “referred” or transmitted down the nerve. These nerves travel from the spinal cord to the legs and feet. This is extremely painful. We are all familiar with the term “touched a nerve”.</a:t>
            </a:r>
          </a:p>
          <a:p>
            <a:pPr eaLnBrk="1" hangingPunct="1"/>
            <a:endParaRPr lang="en-US" altLang="en-US">
              <a:latin typeface="Times New Roman" panose="02020603050405020304" pitchFamily="18"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2025">
              <a:spcBef>
                <a:spcPct val="30000"/>
              </a:spcBef>
              <a:defRPr sz="1200">
                <a:solidFill>
                  <a:schemeClr val="tx1"/>
                </a:solidFill>
                <a:latin typeface="Times New Roman" panose="02020603050405020304" pitchFamily="18" charset="0"/>
              </a:defRPr>
            </a:lvl1pPr>
            <a:lvl2pPr marL="742950" indent="-285750" defTabSz="962025">
              <a:spcBef>
                <a:spcPct val="30000"/>
              </a:spcBef>
              <a:defRPr sz="1200">
                <a:solidFill>
                  <a:schemeClr val="tx1"/>
                </a:solidFill>
                <a:latin typeface="Times New Roman" panose="02020603050405020304" pitchFamily="18" charset="0"/>
              </a:defRPr>
            </a:lvl2pPr>
            <a:lvl3pPr marL="1143000" indent="-228600" defTabSz="962025">
              <a:spcBef>
                <a:spcPct val="30000"/>
              </a:spcBef>
              <a:defRPr sz="1200">
                <a:solidFill>
                  <a:schemeClr val="tx1"/>
                </a:solidFill>
                <a:latin typeface="Times New Roman" panose="02020603050405020304" pitchFamily="18" charset="0"/>
              </a:defRPr>
            </a:lvl3pPr>
            <a:lvl4pPr marL="1600200" indent="-228600" defTabSz="962025">
              <a:spcBef>
                <a:spcPct val="30000"/>
              </a:spcBef>
              <a:defRPr sz="1200">
                <a:solidFill>
                  <a:schemeClr val="tx1"/>
                </a:solidFill>
                <a:latin typeface="Times New Roman" panose="02020603050405020304" pitchFamily="18" charset="0"/>
              </a:defRPr>
            </a:lvl4pPr>
            <a:lvl5pPr marL="2057400" indent="-228600" defTabSz="962025">
              <a:spcBef>
                <a:spcPct val="30000"/>
              </a:spcBef>
              <a:defRPr sz="1200">
                <a:solidFill>
                  <a:schemeClr val="tx1"/>
                </a:solidFill>
                <a:latin typeface="Times New Roman" panose="02020603050405020304" pitchFamily="18" charset="0"/>
              </a:defRPr>
            </a:lvl5pPr>
            <a:lvl6pPr marL="2514600" indent="-228600" defTabSz="962025"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2025"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2025"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2025"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6EF04DF0-7874-4E96-A0CE-E3ABA1822712}" type="slidenum">
              <a:rPr lang="en-GB" altLang="en-US" sz="1300"/>
              <a:pPr>
                <a:spcBef>
                  <a:spcPct val="0"/>
                </a:spcBef>
              </a:pPr>
              <a:t>29</a:t>
            </a:fld>
            <a:endParaRPr lang="en-GB" altLang="en-US" sz="1300"/>
          </a:p>
        </p:txBody>
      </p:sp>
      <p:sp>
        <p:nvSpPr>
          <p:cNvPr id="110595" name="Rectangle 2"/>
          <p:cNvSpPr>
            <a:spLocks noGrp="1" noRot="1" noChangeAspect="1" noChangeArrowheads="1" noTextEdit="1"/>
          </p:cNvSpPr>
          <p:nvPr>
            <p:ph type="sldImg"/>
          </p:nvPr>
        </p:nvSpPr>
        <p:spPr>
          <a:xfrm>
            <a:off x="100013" y="749300"/>
            <a:ext cx="6665912" cy="3749675"/>
          </a:xfrm>
          <a:solidFill>
            <a:srgbClr val="FFFFFF"/>
          </a:solidFill>
          <a:ln/>
        </p:spPr>
      </p:sp>
      <p:sp>
        <p:nvSpPr>
          <p:cNvPr id="110596" name="Rectangle 3"/>
          <p:cNvSpPr>
            <a:spLocks noGrp="1" noChangeArrowheads="1"/>
          </p:cNvSpPr>
          <p:nvPr>
            <p:ph type="body" idx="1"/>
          </p:nvPr>
        </p:nvSpPr>
        <p:spPr>
          <a:solidFill>
            <a:srgbClr val="FFFFFF"/>
          </a:solidFill>
          <a:ln>
            <a:solidFill>
              <a:srgbClr val="000000"/>
            </a:solidFill>
          </a:ln>
        </p:spPr>
        <p:txBody>
          <a:bodyPr/>
          <a:lstStyle/>
          <a:p>
            <a:pPr algn="just" eaLnBrk="1" hangingPunct="1"/>
            <a:r>
              <a:rPr lang="ga-IE" altLang="en-US" b="1" err="1">
                <a:latin typeface="Symbol" panose="05050102010706020507" pitchFamily="18" charset="2"/>
              </a:rPr>
              <a:t>Muscles</a:t>
            </a:r>
            <a:endParaRPr lang="ga-IE" altLang="en-US" b="1">
              <a:latin typeface="Symbol" panose="05050102010706020507" pitchFamily="18" charset="2"/>
              <a:sym typeface="Symbol"/>
            </a:endParaRPr>
          </a:p>
          <a:p>
            <a:pPr algn="just" eaLnBrk="1" hangingPunct="1"/>
            <a:endParaRPr lang="ga-IE" altLang="en-US">
              <a:latin typeface="Symbol" panose="05050102010706020507" pitchFamily="18" charset="2"/>
            </a:endParaRPr>
          </a:p>
          <a:p>
            <a:pPr algn="just" eaLnBrk="1" hangingPunct="1"/>
            <a:r>
              <a:rPr lang="en-IE" altLang="en-US">
                <a:latin typeface="Symbol"/>
                <a:sym typeface="Symbol"/>
              </a:rPr>
              <a:t>You can start by explaining that muscles are b</a:t>
            </a:r>
            <a:r>
              <a:rPr lang="ga-IE" altLang="en-US" err="1">
                <a:latin typeface="Symbol"/>
                <a:sym typeface="Symbol"/>
              </a:rPr>
              <a:t>undles</a:t>
            </a:r>
            <a:r>
              <a:rPr lang="ga-IE" altLang="en-US">
                <a:latin typeface="Symbol"/>
                <a:sym typeface="Symbol"/>
              </a:rPr>
              <a:t> </a:t>
            </a:r>
            <a:r>
              <a:rPr lang="ga-IE" altLang="en-US" err="1">
                <a:latin typeface="Symbol"/>
                <a:sym typeface="Symbol"/>
              </a:rPr>
              <a:t>of</a:t>
            </a:r>
            <a:r>
              <a:rPr lang="ga-IE" altLang="en-US">
                <a:latin typeface="Symbol"/>
                <a:sym typeface="Symbol"/>
              </a:rPr>
              <a:t> </a:t>
            </a:r>
            <a:r>
              <a:rPr lang="ga-IE" altLang="en-US" err="1">
                <a:latin typeface="Symbol"/>
                <a:sym typeface="Symbol"/>
              </a:rPr>
              <a:t>fibre</a:t>
            </a:r>
            <a:r>
              <a:rPr lang="en-IE" altLang="en-US">
                <a:latin typeface="Symbol"/>
                <a:sym typeface="Symbol"/>
              </a:rPr>
              <a:t>. They allow movement. You can remind them that a lump of steak is muscle.</a:t>
            </a:r>
            <a:endParaRPr lang="ga-IE" altLang="en-US">
              <a:latin typeface="Symbol"/>
              <a:sym typeface="Symbol"/>
            </a:endParaRPr>
          </a:p>
          <a:p>
            <a:pPr algn="just" eaLnBrk="1" hangingPunct="1"/>
            <a:endParaRPr lang="ga-IE" altLang="en-US">
              <a:latin typeface="Symbol" panose="05050102010706020507" pitchFamily="18" charset="2"/>
            </a:endParaRPr>
          </a:p>
          <a:p>
            <a:pPr algn="just" eaLnBrk="1" hangingPunct="1"/>
            <a:r>
              <a:rPr lang="ga-IE" altLang="en-US" b="1" err="1">
                <a:latin typeface="Symbol"/>
                <a:sym typeface="Symbol"/>
              </a:rPr>
              <a:t>Characteristics</a:t>
            </a:r>
            <a:r>
              <a:rPr lang="ga-IE" altLang="en-US" b="1">
                <a:latin typeface="Symbol"/>
                <a:sym typeface="Symbol"/>
              </a:rPr>
              <a:t>:</a:t>
            </a:r>
          </a:p>
          <a:p>
            <a:pPr algn="just" eaLnBrk="1" hangingPunct="1"/>
            <a:endParaRPr lang="ga-IE" altLang="en-US">
              <a:latin typeface="Symbol" panose="05050102010706020507" pitchFamily="18" charset="2"/>
            </a:endParaRPr>
          </a:p>
          <a:p>
            <a:pPr algn="just" eaLnBrk="1" hangingPunct="1"/>
            <a:r>
              <a:rPr lang="ga-IE" altLang="en-US" err="1">
                <a:latin typeface="Symbol"/>
                <a:sym typeface="Symbol"/>
              </a:rPr>
              <a:t>Good</a:t>
            </a:r>
            <a:r>
              <a:rPr lang="ga-IE" altLang="en-US">
                <a:latin typeface="Symbol"/>
                <a:sym typeface="Symbol"/>
              </a:rPr>
              <a:t> </a:t>
            </a:r>
            <a:r>
              <a:rPr lang="ga-IE" altLang="en-US" err="1">
                <a:latin typeface="Symbol"/>
                <a:sym typeface="Symbol"/>
              </a:rPr>
              <a:t>blood</a:t>
            </a:r>
            <a:r>
              <a:rPr lang="ga-IE" altLang="en-US">
                <a:latin typeface="Symbol"/>
                <a:sym typeface="Symbol"/>
              </a:rPr>
              <a:t> </a:t>
            </a:r>
            <a:r>
              <a:rPr lang="ga-IE" altLang="en-US" err="1">
                <a:latin typeface="Symbol"/>
                <a:sym typeface="Symbol"/>
              </a:rPr>
              <a:t>supply</a:t>
            </a:r>
            <a:r>
              <a:rPr lang="ga-IE" altLang="en-US">
                <a:latin typeface="Symbol"/>
                <a:sym typeface="Symbol"/>
              </a:rPr>
              <a:t>.</a:t>
            </a:r>
          </a:p>
          <a:p>
            <a:pPr algn="just" eaLnBrk="1" hangingPunct="1"/>
            <a:r>
              <a:rPr lang="ga-IE" altLang="en-US" err="1">
                <a:latin typeface="Symbol"/>
                <a:sym typeface="Symbol"/>
              </a:rPr>
              <a:t>Good</a:t>
            </a:r>
            <a:r>
              <a:rPr lang="ga-IE" altLang="en-US">
                <a:latin typeface="Symbol"/>
                <a:sym typeface="Symbol"/>
              </a:rPr>
              <a:t> </a:t>
            </a:r>
            <a:r>
              <a:rPr lang="ga-IE" altLang="en-US" err="1">
                <a:latin typeface="Symbol"/>
                <a:sym typeface="Symbol"/>
              </a:rPr>
              <a:t>nerve</a:t>
            </a:r>
            <a:r>
              <a:rPr lang="ga-IE" altLang="en-US">
                <a:latin typeface="Symbol"/>
                <a:sym typeface="Symbol"/>
              </a:rPr>
              <a:t> </a:t>
            </a:r>
            <a:r>
              <a:rPr lang="ga-IE" altLang="en-US" err="1">
                <a:latin typeface="Symbol"/>
                <a:sym typeface="Symbol"/>
              </a:rPr>
              <a:t>supply</a:t>
            </a:r>
            <a:r>
              <a:rPr lang="ga-IE" altLang="en-US">
                <a:latin typeface="Symbol"/>
                <a:sym typeface="Symbol"/>
              </a:rPr>
              <a:t>.</a:t>
            </a:r>
          </a:p>
          <a:p>
            <a:pPr algn="just" eaLnBrk="1" hangingPunct="1"/>
            <a:endParaRPr lang="en-GB" altLang="en-US">
              <a:latin typeface="Symbol" panose="05050102010706020507" pitchFamily="18" charset="2"/>
            </a:endParaRPr>
          </a:p>
          <a:p>
            <a:pPr algn="just" eaLnBrk="1" hangingPunct="1"/>
            <a:r>
              <a:rPr lang="ga-IE" altLang="en-US" err="1">
                <a:latin typeface="Symbol"/>
                <a:sym typeface="Symbol"/>
              </a:rPr>
              <a:t>Ask</a:t>
            </a:r>
            <a:r>
              <a:rPr lang="ga-IE" altLang="en-US">
                <a:latin typeface="Symbol"/>
                <a:sym typeface="Symbol"/>
              </a:rPr>
              <a:t> </a:t>
            </a:r>
            <a:r>
              <a:rPr lang="ga-IE" altLang="en-US" err="1">
                <a:latin typeface="Symbol"/>
                <a:sym typeface="Symbol"/>
              </a:rPr>
              <a:t>why</a:t>
            </a:r>
            <a:r>
              <a:rPr lang="ga-IE" altLang="en-US">
                <a:latin typeface="Symbol"/>
                <a:sym typeface="Symbol"/>
              </a:rPr>
              <a:t> this is </a:t>
            </a:r>
            <a:r>
              <a:rPr lang="ga-IE" altLang="en-US" err="1">
                <a:latin typeface="Symbol"/>
                <a:sym typeface="Symbol"/>
              </a:rPr>
              <a:t>good</a:t>
            </a:r>
            <a:r>
              <a:rPr lang="ga-IE" altLang="en-US">
                <a:latin typeface="Symbol"/>
                <a:sym typeface="Symbol"/>
              </a:rPr>
              <a:t>. </a:t>
            </a:r>
            <a:r>
              <a:rPr lang="ga-IE" altLang="en-US" err="1">
                <a:latin typeface="Symbol"/>
                <a:sym typeface="Symbol"/>
              </a:rPr>
              <a:t>Heals</a:t>
            </a:r>
            <a:r>
              <a:rPr lang="ga-IE" altLang="en-US">
                <a:latin typeface="Symbol"/>
                <a:sym typeface="Symbol"/>
              </a:rPr>
              <a:t> </a:t>
            </a:r>
            <a:r>
              <a:rPr lang="ga-IE" altLang="en-US" err="1">
                <a:latin typeface="Symbol"/>
                <a:sym typeface="Symbol"/>
              </a:rPr>
              <a:t>fast</a:t>
            </a:r>
            <a:r>
              <a:rPr lang="ga-IE" altLang="en-US">
                <a:latin typeface="Symbol"/>
                <a:sym typeface="Symbol"/>
              </a:rPr>
              <a:t>. </a:t>
            </a:r>
            <a:r>
              <a:rPr lang="en-IE" altLang="en-US">
                <a:latin typeface="Symbol"/>
                <a:sym typeface="Symbol"/>
              </a:rPr>
              <a:t>Also because of a good nerve supply you a</a:t>
            </a:r>
            <a:r>
              <a:rPr lang="ga-IE" altLang="en-US" err="1">
                <a:latin typeface="Symbol"/>
                <a:sym typeface="Symbol"/>
              </a:rPr>
              <a:t>ware</a:t>
            </a:r>
            <a:r>
              <a:rPr lang="ga-IE" altLang="en-US">
                <a:latin typeface="Symbol"/>
                <a:sym typeface="Symbol"/>
              </a:rPr>
              <a:t> </a:t>
            </a:r>
            <a:r>
              <a:rPr lang="ga-IE" altLang="en-US" err="1">
                <a:latin typeface="Symbol"/>
                <a:sym typeface="Symbol"/>
              </a:rPr>
              <a:t>of</a:t>
            </a:r>
            <a:r>
              <a:rPr lang="ga-IE" altLang="en-US">
                <a:latin typeface="Symbol"/>
                <a:sym typeface="Symbol"/>
              </a:rPr>
              <a:t> </a:t>
            </a:r>
            <a:r>
              <a:rPr lang="ga-IE" altLang="en-US" err="1">
                <a:latin typeface="Symbol"/>
                <a:sym typeface="Symbol"/>
              </a:rPr>
              <a:t>doing</a:t>
            </a:r>
            <a:r>
              <a:rPr lang="ga-IE" altLang="en-US">
                <a:latin typeface="Symbol"/>
                <a:sym typeface="Symbol"/>
              </a:rPr>
              <a:t> </a:t>
            </a:r>
            <a:r>
              <a:rPr lang="ga-IE" altLang="en-US" err="1">
                <a:latin typeface="Symbol"/>
                <a:sym typeface="Symbol"/>
              </a:rPr>
              <a:t>damage</a:t>
            </a:r>
            <a:r>
              <a:rPr lang="ga-IE" altLang="en-US">
                <a:latin typeface="Symbol"/>
                <a:sym typeface="Symbol"/>
              </a:rPr>
              <a:t>.</a:t>
            </a:r>
            <a:endParaRPr lang="en-IE" altLang="en-US">
              <a:latin typeface="Symbol"/>
              <a:sym typeface="Symbol"/>
            </a:endParaRPr>
          </a:p>
          <a:p>
            <a:pPr algn="just" eaLnBrk="1" hangingPunct="1"/>
            <a:endParaRPr lang="en-IE" altLang="en-US">
              <a:latin typeface="Symbol" panose="05050102010706020507" pitchFamily="18" charset="2"/>
            </a:endParaRPr>
          </a:p>
          <a:p>
            <a:pPr algn="just" eaLnBrk="1" hangingPunct="1"/>
            <a:r>
              <a:rPr lang="en-IE" altLang="en-US">
                <a:latin typeface="Symbol"/>
                <a:sym typeface="Symbol"/>
              </a:rPr>
              <a:t>Ask them to clench their fists for a minute. What will happen after a few minutes? It will tire because no blood and therefore oxygen can get into it. It is like a sponge. It needs to be squeezed and then relaxed to allow blood through it.</a:t>
            </a:r>
          </a:p>
          <a:p>
            <a:pPr algn="just" eaLnBrk="1" hangingPunct="1"/>
            <a:r>
              <a:rPr lang="en-IE" altLang="en-US">
                <a:latin typeface="Symbol"/>
                <a:sym typeface="Symbol"/>
              </a:rPr>
              <a:t>Muscles do not like to be continuously contracted.</a:t>
            </a:r>
          </a:p>
          <a:p>
            <a:pPr algn="just" eaLnBrk="1" hangingPunct="1"/>
            <a:endParaRPr lang="en-IE" altLang="en-US">
              <a:latin typeface="Symbol" panose="05050102010706020507" pitchFamily="18" charset="2"/>
            </a:endParaRPr>
          </a:p>
          <a:p>
            <a:pPr algn="just" eaLnBrk="1" hangingPunct="1"/>
            <a:r>
              <a:rPr lang="en-IE" altLang="en-US" b="1">
                <a:latin typeface="Symbol"/>
                <a:sym typeface="Symbol"/>
              </a:rPr>
              <a:t>Muscle Types:</a:t>
            </a:r>
            <a:endParaRPr lang="ga-IE" altLang="en-US" b="1">
              <a:latin typeface="Symbol"/>
              <a:sym typeface="Symbol"/>
            </a:endParaRPr>
          </a:p>
          <a:p>
            <a:pPr algn="just" eaLnBrk="1" hangingPunct="1"/>
            <a:endParaRPr lang="ga-IE" altLang="en-US">
              <a:latin typeface="Symbol" panose="05050102010706020507" pitchFamily="18" charset="2"/>
            </a:endParaRPr>
          </a:p>
          <a:p>
            <a:pPr eaLnBrk="1" hangingPunct="1"/>
            <a:r>
              <a:rPr lang="en-US" altLang="en-US">
                <a:latin typeface="Times New Roman"/>
                <a:cs typeface="Times New Roman"/>
              </a:rPr>
              <a:t>Explain that you are going to contrast the differences between the 2 different types of muscles: Postural and Action. </a:t>
            </a:r>
            <a:endParaRPr lang="en-GB" altLang="en-US">
              <a:latin typeface="Times New Roman"/>
              <a:cs typeface="Times New Roman"/>
            </a:endParaRPr>
          </a:p>
          <a:p>
            <a:pPr eaLnBrk="1" hangingPunct="1"/>
            <a:endParaRPr lang="en-US" altLang="en-US">
              <a:latin typeface="Times New Roman" panose="02020603050405020304" pitchFamily="18"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a:ln/>
        </p:spPr>
      </p:sp>
      <p:sp>
        <p:nvSpPr>
          <p:cNvPr id="1116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eaLnBrk="1" hangingPunct="1"/>
            <a:r>
              <a:rPr lang="en-US" altLang="en-US" b="1">
                <a:latin typeface="Times New Roman" panose="02020603050405020304" pitchFamily="18" charset="0"/>
              </a:rPr>
              <a:t>Action/ Voluntary muscles</a:t>
            </a:r>
          </a:p>
          <a:p>
            <a:pPr algn="just" eaLnBrk="1" hangingPunct="1"/>
            <a:endParaRPr lang="en-US" altLang="en-US">
              <a:latin typeface="Times New Roman" panose="02020603050405020304" pitchFamily="18" charset="0"/>
            </a:endParaRPr>
          </a:p>
          <a:p>
            <a:pPr algn="just" eaLnBrk="1" hangingPunct="1"/>
            <a:r>
              <a:rPr lang="en-US" altLang="en-US" b="1">
                <a:latin typeface="Times New Roman" panose="02020603050405020304" pitchFamily="18" charset="0"/>
              </a:rPr>
              <a:t>Function:</a:t>
            </a:r>
          </a:p>
          <a:p>
            <a:pPr algn="just" eaLnBrk="1" hangingPunct="1"/>
            <a:endParaRPr lang="en-US" altLang="en-US">
              <a:latin typeface="Times New Roman" panose="02020603050405020304" pitchFamily="18" charset="0"/>
            </a:endParaRPr>
          </a:p>
          <a:p>
            <a:pPr algn="just" eaLnBrk="1" hangingPunct="1"/>
            <a:r>
              <a:rPr lang="en-US" altLang="en-US">
                <a:latin typeface="Times New Roman" panose="02020603050405020304" pitchFamily="18" charset="0"/>
              </a:rPr>
              <a:t>The function of action muscles are to move the limbs and carry out work!</a:t>
            </a:r>
          </a:p>
          <a:p>
            <a:pPr algn="just" eaLnBrk="1" hangingPunct="1"/>
            <a:endParaRPr lang="en-US" altLang="en-US">
              <a:latin typeface="Times New Roman" panose="02020603050405020304" pitchFamily="18" charset="0"/>
            </a:endParaRPr>
          </a:p>
          <a:p>
            <a:pPr algn="just" eaLnBrk="1" hangingPunct="1"/>
            <a:r>
              <a:rPr lang="en-US" altLang="en-US" b="1">
                <a:latin typeface="Times New Roman" panose="02020603050405020304" pitchFamily="18" charset="0"/>
              </a:rPr>
              <a:t>Composition:</a:t>
            </a:r>
          </a:p>
          <a:p>
            <a:pPr algn="just" eaLnBrk="1" hangingPunct="1"/>
            <a:endParaRPr lang="en-US" altLang="en-US">
              <a:latin typeface="Times New Roman" panose="02020603050405020304" pitchFamily="18" charset="0"/>
            </a:endParaRPr>
          </a:p>
          <a:p>
            <a:pPr algn="just" eaLnBrk="1" hangingPunct="1"/>
            <a:r>
              <a:rPr lang="en-US" altLang="en-US">
                <a:latin typeface="Times New Roman" panose="02020603050405020304" pitchFamily="18" charset="0"/>
              </a:rPr>
              <a:t>The action muscles are long muscles such as the limbs. </a:t>
            </a:r>
          </a:p>
          <a:p>
            <a:pPr algn="just" eaLnBrk="1" hangingPunct="1"/>
            <a:endParaRPr lang="en-US" altLang="en-US">
              <a:latin typeface="Times New Roman" panose="02020603050405020304" pitchFamily="18" charset="0"/>
            </a:endParaRPr>
          </a:p>
          <a:p>
            <a:pPr algn="just" eaLnBrk="1" hangingPunct="1"/>
            <a:r>
              <a:rPr lang="en-US" altLang="en-US" b="1">
                <a:latin typeface="Times New Roman" panose="02020603050405020304" pitchFamily="18" charset="0"/>
              </a:rPr>
              <a:t>Characteristics:</a:t>
            </a:r>
          </a:p>
          <a:p>
            <a:pPr algn="just" eaLnBrk="1" hangingPunct="1"/>
            <a:endParaRPr lang="en-US" altLang="en-US">
              <a:latin typeface="Times New Roman" panose="02020603050405020304" pitchFamily="18" charset="0"/>
            </a:endParaRPr>
          </a:p>
          <a:p>
            <a:pPr algn="just" eaLnBrk="1" hangingPunct="1"/>
            <a:r>
              <a:rPr lang="en-IE" altLang="en-US">
                <a:latin typeface="Times New Roman" panose="02020603050405020304" pitchFamily="18" charset="0"/>
              </a:rPr>
              <a:t>Generally longer and they tire more easily.</a:t>
            </a:r>
          </a:p>
          <a:p>
            <a:pPr algn="just" eaLnBrk="1" hangingPunct="1"/>
            <a:r>
              <a:rPr lang="ga-IE" altLang="en-US" err="1">
                <a:latin typeface="Times New Roman" panose="02020603050405020304" pitchFamily="18" charset="0"/>
              </a:rPr>
              <a:t>Demonstrate</a:t>
            </a:r>
            <a:r>
              <a:rPr lang="ga-IE" altLang="en-US">
                <a:latin typeface="Times New Roman" panose="02020603050405020304" pitchFamily="18" charset="0"/>
              </a:rPr>
              <a:t> </a:t>
            </a:r>
            <a:r>
              <a:rPr lang="ga-IE" altLang="en-US" err="1">
                <a:latin typeface="Times New Roman" panose="02020603050405020304" pitchFamily="18" charset="0"/>
              </a:rPr>
              <a:t>that</a:t>
            </a:r>
            <a:r>
              <a:rPr lang="ga-IE" altLang="en-US">
                <a:latin typeface="Times New Roman" panose="02020603050405020304" pitchFamily="18" charset="0"/>
              </a:rPr>
              <a:t> </a:t>
            </a:r>
            <a:r>
              <a:rPr lang="ga-IE" altLang="en-US" err="1">
                <a:latin typeface="Times New Roman" panose="02020603050405020304" pitchFamily="18" charset="0"/>
              </a:rPr>
              <a:t>action</a:t>
            </a:r>
            <a:r>
              <a:rPr lang="ga-IE" altLang="en-US">
                <a:latin typeface="Times New Roman" panose="02020603050405020304" pitchFamily="18" charset="0"/>
              </a:rPr>
              <a:t> </a:t>
            </a:r>
            <a:r>
              <a:rPr lang="ga-IE" altLang="en-US" err="1">
                <a:latin typeface="Times New Roman" panose="02020603050405020304" pitchFamily="18" charset="0"/>
              </a:rPr>
              <a:t>muscles</a:t>
            </a:r>
            <a:r>
              <a:rPr lang="ga-IE" altLang="en-US">
                <a:latin typeface="Times New Roman" panose="02020603050405020304" pitchFamily="18" charset="0"/>
              </a:rPr>
              <a:t> </a:t>
            </a:r>
            <a:r>
              <a:rPr lang="ga-IE" altLang="en-US" err="1">
                <a:latin typeface="Times New Roman" panose="02020603050405020304" pitchFamily="18" charset="0"/>
              </a:rPr>
              <a:t>like</a:t>
            </a:r>
            <a:r>
              <a:rPr lang="ga-IE" altLang="en-US">
                <a:latin typeface="Times New Roman" panose="02020603050405020304" pitchFamily="18" charset="0"/>
              </a:rPr>
              <a:t> </a:t>
            </a:r>
            <a:r>
              <a:rPr lang="ga-IE" altLang="en-US" err="1">
                <a:latin typeface="Times New Roman" panose="02020603050405020304" pitchFamily="18" charset="0"/>
              </a:rPr>
              <a:t>to</a:t>
            </a:r>
            <a:r>
              <a:rPr lang="ga-IE" altLang="en-US">
                <a:latin typeface="Times New Roman" panose="02020603050405020304" pitchFamily="18" charset="0"/>
              </a:rPr>
              <a:t> </a:t>
            </a:r>
            <a:r>
              <a:rPr lang="ga-IE" altLang="en-US" err="1">
                <a:latin typeface="Times New Roman" panose="02020603050405020304" pitchFamily="18" charset="0"/>
              </a:rPr>
              <a:t>move</a:t>
            </a:r>
            <a:r>
              <a:rPr lang="ga-IE" altLang="en-US">
                <a:latin typeface="Times New Roman" panose="02020603050405020304" pitchFamily="18" charset="0"/>
              </a:rPr>
              <a:t> </a:t>
            </a:r>
            <a:r>
              <a:rPr lang="ga-IE" altLang="en-US" err="1">
                <a:latin typeface="Times New Roman" panose="02020603050405020304" pitchFamily="18" charset="0"/>
              </a:rPr>
              <a:t>by</a:t>
            </a:r>
            <a:r>
              <a:rPr lang="ga-IE" altLang="en-US">
                <a:latin typeface="Times New Roman" panose="02020603050405020304" pitchFamily="18" charset="0"/>
              </a:rPr>
              <a:t> </a:t>
            </a:r>
            <a:r>
              <a:rPr lang="ga-IE" altLang="en-US" err="1">
                <a:latin typeface="Times New Roman" panose="02020603050405020304" pitchFamily="18" charset="0"/>
              </a:rPr>
              <a:t>demonstrating</a:t>
            </a:r>
            <a:r>
              <a:rPr lang="ga-IE" altLang="en-US">
                <a:latin typeface="Times New Roman" panose="02020603050405020304" pitchFamily="18" charset="0"/>
              </a:rPr>
              <a:t> </a:t>
            </a:r>
            <a:r>
              <a:rPr lang="ga-IE" altLang="en-US" err="1">
                <a:latin typeface="Times New Roman" panose="02020603050405020304" pitchFamily="18" charset="0"/>
              </a:rPr>
              <a:t>keeping</a:t>
            </a:r>
            <a:r>
              <a:rPr lang="ga-IE" altLang="en-US">
                <a:latin typeface="Times New Roman" panose="02020603050405020304" pitchFamily="18" charset="0"/>
              </a:rPr>
              <a:t> </a:t>
            </a:r>
            <a:r>
              <a:rPr lang="ga-IE" altLang="en-US" err="1">
                <a:latin typeface="Times New Roman" panose="02020603050405020304" pitchFamily="18" charset="0"/>
              </a:rPr>
              <a:t>one</a:t>
            </a:r>
            <a:r>
              <a:rPr lang="ga-IE" altLang="en-US">
                <a:latin typeface="Times New Roman" panose="02020603050405020304" pitchFamily="18" charset="0"/>
              </a:rPr>
              <a:t> </a:t>
            </a:r>
            <a:r>
              <a:rPr lang="ga-IE" altLang="en-US" err="1">
                <a:latin typeface="Times New Roman" panose="02020603050405020304" pitchFamily="18" charset="0"/>
              </a:rPr>
              <a:t>hand</a:t>
            </a:r>
            <a:r>
              <a:rPr lang="ga-IE" altLang="en-US">
                <a:latin typeface="Times New Roman" panose="02020603050405020304" pitchFamily="18" charset="0"/>
              </a:rPr>
              <a:t> </a:t>
            </a:r>
            <a:r>
              <a:rPr lang="ga-IE" altLang="en-US" err="1">
                <a:latin typeface="Times New Roman" panose="02020603050405020304" pitchFamily="18" charset="0"/>
              </a:rPr>
              <a:t>static</a:t>
            </a:r>
            <a:r>
              <a:rPr lang="ga-IE" altLang="en-US">
                <a:latin typeface="Times New Roman" panose="02020603050405020304" pitchFamily="18" charset="0"/>
              </a:rPr>
              <a:t> </a:t>
            </a:r>
            <a:r>
              <a:rPr lang="ga-IE" altLang="en-US" err="1">
                <a:latin typeface="Times New Roman" panose="02020603050405020304" pitchFamily="18" charset="0"/>
              </a:rPr>
              <a:t>whilst</a:t>
            </a:r>
            <a:r>
              <a:rPr lang="ga-IE" altLang="en-US">
                <a:latin typeface="Times New Roman" panose="02020603050405020304" pitchFamily="18" charset="0"/>
              </a:rPr>
              <a:t> </a:t>
            </a:r>
            <a:r>
              <a:rPr lang="ga-IE" altLang="en-US" err="1">
                <a:latin typeface="Times New Roman" panose="02020603050405020304" pitchFamily="18" charset="0"/>
              </a:rPr>
              <a:t>moving</a:t>
            </a:r>
            <a:r>
              <a:rPr lang="ga-IE" altLang="en-US">
                <a:latin typeface="Times New Roman" panose="02020603050405020304" pitchFamily="18" charset="0"/>
              </a:rPr>
              <a:t> </a:t>
            </a:r>
            <a:r>
              <a:rPr lang="ga-IE" altLang="en-US" err="1">
                <a:latin typeface="Times New Roman" panose="02020603050405020304" pitchFamily="18" charset="0"/>
              </a:rPr>
              <a:t>the</a:t>
            </a:r>
            <a:r>
              <a:rPr lang="ga-IE" altLang="en-US">
                <a:latin typeface="Times New Roman" panose="02020603050405020304" pitchFamily="18" charset="0"/>
              </a:rPr>
              <a:t> </a:t>
            </a:r>
            <a:r>
              <a:rPr lang="ga-IE" altLang="en-US" err="1">
                <a:latin typeface="Times New Roman" panose="02020603050405020304" pitchFamily="18" charset="0"/>
              </a:rPr>
              <a:t>other</a:t>
            </a:r>
            <a:r>
              <a:rPr lang="ga-IE" altLang="en-US">
                <a:latin typeface="Times New Roman" panose="02020603050405020304" pitchFamily="18" charset="0"/>
              </a:rPr>
              <a:t> </a:t>
            </a:r>
            <a:r>
              <a:rPr lang="ga-IE" altLang="en-US" err="1">
                <a:latin typeface="Times New Roman" panose="02020603050405020304" pitchFamily="18" charset="0"/>
              </a:rPr>
              <a:t>one</a:t>
            </a:r>
            <a:r>
              <a:rPr lang="en-IE" altLang="en-US">
                <a:latin typeface="Times New Roman" panose="02020603050405020304" pitchFamily="18" charset="0"/>
              </a:rPr>
              <a:t>.</a:t>
            </a:r>
          </a:p>
          <a:p>
            <a:pPr algn="just" eaLnBrk="1" hangingPunct="1"/>
            <a:endParaRPr lang="en-IE" altLang="en-US">
              <a:latin typeface="Times New Roman" panose="02020603050405020304" pitchFamily="18" charset="0"/>
            </a:endParaRPr>
          </a:p>
          <a:p>
            <a:pPr algn="just" eaLnBrk="1" hangingPunct="1"/>
            <a:r>
              <a:rPr lang="en-IE" altLang="en-US" b="1">
                <a:latin typeface="Times New Roman" panose="02020603050405020304" pitchFamily="18" charset="0"/>
              </a:rPr>
              <a:t>Injuries:</a:t>
            </a:r>
          </a:p>
          <a:p>
            <a:pPr eaLnBrk="1" hangingPunct="1"/>
            <a:endParaRPr lang="en-IE" altLang="en-US">
              <a:latin typeface="Times New Roman" panose="02020603050405020304" pitchFamily="18" charset="0"/>
            </a:endParaRPr>
          </a:p>
          <a:p>
            <a:pPr eaLnBrk="1" hangingPunct="1"/>
            <a:r>
              <a:rPr lang="en-IE" altLang="en-US">
                <a:latin typeface="Times New Roman" panose="02020603050405020304" pitchFamily="18" charset="0"/>
              </a:rPr>
              <a:t>Muscle strains in action muscles will come from again overstretching them during activities.</a:t>
            </a:r>
            <a:endParaRPr lang="ga-IE" altLang="en-US">
              <a:latin typeface="Times New Roman" panose="02020603050405020304" pitchFamily="18" charset="0"/>
            </a:endParaRPr>
          </a:p>
          <a:p>
            <a:pPr eaLnBrk="1" hangingPunct="1"/>
            <a:endParaRPr lang="en-US" altLang="en-US" b="1">
              <a:latin typeface="Times New Roman" panose="02020603050405020304" pitchFamily="18" charset="0"/>
            </a:endParaRPr>
          </a:p>
          <a:p>
            <a:pPr eaLnBrk="1" hangingPunct="1"/>
            <a:endParaRPr lang="en-US" altLang="en-US" b="1">
              <a:latin typeface="Times New Roman" panose="02020603050405020304" pitchFamily="18" charset="0"/>
            </a:endParaRPr>
          </a:p>
          <a:p>
            <a:pPr eaLnBrk="1" hangingPunct="1"/>
            <a:r>
              <a:rPr lang="en-US" altLang="en-US" b="1">
                <a:latin typeface="Times New Roman" panose="02020603050405020304" pitchFamily="18" charset="0"/>
              </a:rPr>
              <a:t>Postural muscles/ involuntary</a:t>
            </a:r>
          </a:p>
          <a:p>
            <a:pPr eaLnBrk="1" hangingPunct="1"/>
            <a:endParaRPr lang="en-US" altLang="en-US">
              <a:latin typeface="Times New Roman" panose="02020603050405020304" pitchFamily="18" charset="0"/>
            </a:endParaRPr>
          </a:p>
          <a:p>
            <a:pPr eaLnBrk="1" hangingPunct="1"/>
            <a:r>
              <a:rPr lang="en-US" altLang="en-US" b="1">
                <a:latin typeface="Times New Roman" panose="02020603050405020304" pitchFamily="18" charset="0"/>
              </a:rPr>
              <a:t>Function:</a:t>
            </a:r>
          </a:p>
          <a:p>
            <a:pPr eaLnBrk="1" hangingPunct="1"/>
            <a:endParaRPr lang="en-US" altLang="en-US">
              <a:latin typeface="Times New Roman" panose="02020603050405020304" pitchFamily="18" charset="0"/>
            </a:endParaRPr>
          </a:p>
          <a:p>
            <a:pPr eaLnBrk="1" hangingPunct="1"/>
            <a:r>
              <a:rPr lang="en-US" altLang="en-US">
                <a:latin typeface="Times New Roman" panose="02020603050405020304" pitchFamily="18" charset="0"/>
              </a:rPr>
              <a:t>The function of postural muscles is to support and protect the back. If a postural muscles are weak and the back is less stable and the discs are under more pressure.</a:t>
            </a:r>
          </a:p>
          <a:p>
            <a:pPr eaLnBrk="1" hangingPunct="1"/>
            <a:endParaRPr lang="en-US" altLang="en-US">
              <a:latin typeface="Times New Roman" panose="02020603050405020304" pitchFamily="18" charset="0"/>
            </a:endParaRPr>
          </a:p>
          <a:p>
            <a:pPr eaLnBrk="1" hangingPunct="1"/>
            <a:r>
              <a:rPr lang="en-US" altLang="en-US" b="1">
                <a:latin typeface="Times New Roman" panose="02020603050405020304" pitchFamily="18" charset="0"/>
              </a:rPr>
              <a:t>Composition:</a:t>
            </a:r>
          </a:p>
          <a:p>
            <a:pPr eaLnBrk="1" hangingPunct="1"/>
            <a:endParaRPr lang="en-US" altLang="en-US">
              <a:latin typeface="Times New Roman" panose="02020603050405020304" pitchFamily="18" charset="0"/>
            </a:endParaRPr>
          </a:p>
          <a:p>
            <a:pPr eaLnBrk="1" hangingPunct="1"/>
            <a:r>
              <a:rPr lang="en-US" altLang="en-US">
                <a:latin typeface="Times New Roman" panose="02020603050405020304" pitchFamily="18" charset="0"/>
              </a:rPr>
              <a:t>These are the small short muscles which extend from vertebrae to vertebrae, they use ready oxygen and tire less easily.</a:t>
            </a:r>
          </a:p>
          <a:p>
            <a:pPr eaLnBrk="1" hangingPunct="1"/>
            <a:endParaRPr lang="en-US" altLang="en-US">
              <a:latin typeface="Times New Roman" panose="02020603050405020304" pitchFamily="18" charset="0"/>
            </a:endParaRPr>
          </a:p>
          <a:p>
            <a:pPr eaLnBrk="1" hangingPunct="1"/>
            <a:r>
              <a:rPr lang="en-US" altLang="en-US" b="1">
                <a:latin typeface="Times New Roman" panose="02020603050405020304" pitchFamily="18" charset="0"/>
              </a:rPr>
              <a:t>Characteristics:</a:t>
            </a:r>
          </a:p>
          <a:p>
            <a:pPr eaLnBrk="1" hangingPunct="1"/>
            <a:endParaRPr lang="en-US" altLang="en-US" b="1">
              <a:latin typeface="Times New Roman" panose="02020603050405020304" pitchFamily="18" charset="0"/>
            </a:endParaRPr>
          </a:p>
          <a:p>
            <a:pPr eaLnBrk="1" hangingPunct="1"/>
            <a:r>
              <a:rPr lang="en-US" altLang="en-US">
                <a:latin typeface="Times New Roman" panose="02020603050405020304" pitchFamily="18" charset="0"/>
              </a:rPr>
              <a:t>Postural muscles are generally shorter and have greater endurance. Hence they can keep up upright for a long time.</a:t>
            </a:r>
          </a:p>
          <a:p>
            <a:pPr eaLnBrk="1" hangingPunct="1"/>
            <a:endParaRPr lang="en-US" altLang="en-US" b="1">
              <a:latin typeface="Times New Roman" panose="02020603050405020304" pitchFamily="18" charset="0"/>
            </a:endParaRPr>
          </a:p>
          <a:p>
            <a:pPr eaLnBrk="1" hangingPunct="1"/>
            <a:r>
              <a:rPr lang="en-US" altLang="en-US" b="1">
                <a:latin typeface="Times New Roman" panose="02020603050405020304" pitchFamily="18" charset="0"/>
              </a:rPr>
              <a:t>Injuries:</a:t>
            </a:r>
          </a:p>
          <a:p>
            <a:pPr algn="just" eaLnBrk="1" hangingPunct="1"/>
            <a:endParaRPr lang="en-IE" altLang="en-US">
              <a:latin typeface="Symbol" panose="05050102010706020507" pitchFamily="18" charset="2"/>
            </a:endParaRPr>
          </a:p>
          <a:p>
            <a:pPr algn="just" eaLnBrk="1" hangingPunct="1"/>
            <a:r>
              <a:rPr lang="en-IE" altLang="en-US">
                <a:latin typeface="Symbol" panose="05050102010706020507" pitchFamily="18" charset="2"/>
              </a:rPr>
              <a:t>Aches &amp; pains in the postural muscles will come from poor posture because they are being overstretched and have to work harder trying to support the body.</a:t>
            </a:r>
          </a:p>
          <a:p>
            <a:pPr eaLnBrk="1" hangingPunct="1"/>
            <a:endParaRPr lang="en-GB" altLang="en-US">
              <a:latin typeface="Times New Roman" panose="02020603050405020304" pitchFamily="18" charset="0"/>
            </a:endParaRPr>
          </a:p>
        </p:txBody>
      </p:sp>
      <p:sp>
        <p:nvSpPr>
          <p:cNvPr id="1116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2025">
              <a:spcBef>
                <a:spcPct val="30000"/>
              </a:spcBef>
              <a:defRPr sz="1200">
                <a:solidFill>
                  <a:schemeClr val="tx1"/>
                </a:solidFill>
                <a:latin typeface="Times New Roman" panose="02020603050405020304" pitchFamily="18" charset="0"/>
              </a:defRPr>
            </a:lvl1pPr>
            <a:lvl2pPr marL="742950" indent="-285750" defTabSz="962025">
              <a:spcBef>
                <a:spcPct val="30000"/>
              </a:spcBef>
              <a:defRPr sz="1200">
                <a:solidFill>
                  <a:schemeClr val="tx1"/>
                </a:solidFill>
                <a:latin typeface="Times New Roman" panose="02020603050405020304" pitchFamily="18" charset="0"/>
              </a:defRPr>
            </a:lvl2pPr>
            <a:lvl3pPr marL="1143000" indent="-228600" defTabSz="962025">
              <a:spcBef>
                <a:spcPct val="30000"/>
              </a:spcBef>
              <a:defRPr sz="1200">
                <a:solidFill>
                  <a:schemeClr val="tx1"/>
                </a:solidFill>
                <a:latin typeface="Times New Roman" panose="02020603050405020304" pitchFamily="18" charset="0"/>
              </a:defRPr>
            </a:lvl3pPr>
            <a:lvl4pPr marL="1600200" indent="-228600" defTabSz="962025">
              <a:spcBef>
                <a:spcPct val="30000"/>
              </a:spcBef>
              <a:defRPr sz="1200">
                <a:solidFill>
                  <a:schemeClr val="tx1"/>
                </a:solidFill>
                <a:latin typeface="Times New Roman" panose="02020603050405020304" pitchFamily="18" charset="0"/>
              </a:defRPr>
            </a:lvl4pPr>
            <a:lvl5pPr marL="2057400" indent="-228600" defTabSz="962025">
              <a:spcBef>
                <a:spcPct val="30000"/>
              </a:spcBef>
              <a:defRPr sz="1200">
                <a:solidFill>
                  <a:schemeClr val="tx1"/>
                </a:solidFill>
                <a:latin typeface="Times New Roman" panose="02020603050405020304" pitchFamily="18" charset="0"/>
              </a:defRPr>
            </a:lvl5pPr>
            <a:lvl6pPr marL="2514600" indent="-228600" defTabSz="962025"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2025"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2025"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2025"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C3D2DFFA-1037-49BE-A197-5361E16B10D6}" type="slidenum">
              <a:rPr lang="en-GB" altLang="en-US" sz="1300"/>
              <a:pPr>
                <a:spcBef>
                  <a:spcPct val="0"/>
                </a:spcBef>
              </a:pPr>
              <a:t>30</a:t>
            </a:fld>
            <a:endParaRPr lang="en-GB" altLang="en-US" sz="130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a:xfrm>
            <a:off x="685800" y="1143000"/>
            <a:ext cx="5486400" cy="3086100"/>
          </a:xfrm>
          <a:ln/>
        </p:spPr>
      </p:sp>
      <p:sp>
        <p:nvSpPr>
          <p:cNvPr id="890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IE" altLang="en-US" b="1">
                <a:latin typeface="Times New Roman" panose="02020603050405020304" pitchFamily="18" charset="0"/>
              </a:rPr>
              <a:t>Course aim:</a:t>
            </a:r>
          </a:p>
          <a:p>
            <a:endParaRPr lang="en-IE" altLang="en-US">
              <a:latin typeface="Times New Roman" panose="02020603050405020304" pitchFamily="18" charset="0"/>
            </a:endParaRPr>
          </a:p>
          <a:p>
            <a:r>
              <a:rPr lang="en-IE" altLang="en-US">
                <a:latin typeface="Times New Roman" panose="02020603050405020304" pitchFamily="18" charset="0"/>
              </a:rPr>
              <a:t>It is important that you state clearly the aim of the course.</a:t>
            </a:r>
          </a:p>
          <a:p>
            <a:pPr eaLnBrk="1" hangingPunct="1">
              <a:buFont typeface="Arial" panose="020B0604020202020204" pitchFamily="34" charset="0"/>
              <a:buNone/>
            </a:pPr>
            <a:r>
              <a:rPr lang="ga-IE" altLang="en-US"/>
              <a:t>The aim of this course is to provide </a:t>
            </a:r>
            <a:r>
              <a:rPr lang="en-IE" altLang="en-US"/>
              <a:t>you </a:t>
            </a:r>
            <a:r>
              <a:rPr lang="ga-IE" altLang="en-US"/>
              <a:t>with the</a:t>
            </a:r>
            <a:r>
              <a:rPr lang="en-US" altLang="en-US"/>
              <a:t> </a:t>
            </a:r>
            <a:r>
              <a:rPr lang="ga-IE" altLang="en-US"/>
              <a:t>Knowledge</a:t>
            </a:r>
            <a:r>
              <a:rPr lang="en-GB" altLang="en-US"/>
              <a:t>, skills and attitude</a:t>
            </a:r>
            <a:r>
              <a:rPr lang="ga-IE" altLang="en-US"/>
              <a:t> t</a:t>
            </a:r>
            <a:r>
              <a:rPr lang="en-IE" altLang="en-US"/>
              <a:t>o be able to train others how to perform manual handling tasks safely &amp; efficiently.</a:t>
            </a:r>
            <a:endParaRPr lang="ga-IE" altLang="en-US"/>
          </a:p>
        </p:txBody>
      </p:sp>
      <p:sp>
        <p:nvSpPr>
          <p:cNvPr id="890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3858">
              <a:spcBef>
                <a:spcPct val="30000"/>
              </a:spcBef>
              <a:defRPr sz="1200">
                <a:solidFill>
                  <a:schemeClr val="tx1"/>
                </a:solidFill>
                <a:latin typeface="Times New Roman" panose="02020603050405020304" pitchFamily="18" charset="0"/>
              </a:defRPr>
            </a:lvl1pPr>
            <a:lvl2pPr marL="736642" indent="-283323" defTabSz="953858">
              <a:spcBef>
                <a:spcPct val="30000"/>
              </a:spcBef>
              <a:defRPr sz="1200">
                <a:solidFill>
                  <a:schemeClr val="tx1"/>
                </a:solidFill>
                <a:latin typeface="Times New Roman" panose="02020603050405020304" pitchFamily="18" charset="0"/>
              </a:defRPr>
            </a:lvl2pPr>
            <a:lvl3pPr marL="1133296" indent="-226658" defTabSz="953858">
              <a:spcBef>
                <a:spcPct val="30000"/>
              </a:spcBef>
              <a:defRPr sz="1200">
                <a:solidFill>
                  <a:schemeClr val="tx1"/>
                </a:solidFill>
                <a:latin typeface="Times New Roman" panose="02020603050405020304" pitchFamily="18" charset="0"/>
              </a:defRPr>
            </a:lvl3pPr>
            <a:lvl4pPr marL="1586614" indent="-226658" defTabSz="953858">
              <a:spcBef>
                <a:spcPct val="30000"/>
              </a:spcBef>
              <a:defRPr sz="1200">
                <a:solidFill>
                  <a:schemeClr val="tx1"/>
                </a:solidFill>
                <a:latin typeface="Times New Roman" panose="02020603050405020304" pitchFamily="18" charset="0"/>
              </a:defRPr>
            </a:lvl4pPr>
            <a:lvl5pPr marL="2039931" indent="-226658" defTabSz="953858">
              <a:spcBef>
                <a:spcPct val="30000"/>
              </a:spcBef>
              <a:defRPr sz="1200">
                <a:solidFill>
                  <a:schemeClr val="tx1"/>
                </a:solidFill>
                <a:latin typeface="Times New Roman" panose="02020603050405020304" pitchFamily="18" charset="0"/>
              </a:defRPr>
            </a:lvl5pPr>
            <a:lvl6pPr marL="2493251" indent="-226658" defTabSz="953858" eaLnBrk="0" fontAlgn="base" hangingPunct="0">
              <a:spcBef>
                <a:spcPct val="30000"/>
              </a:spcBef>
              <a:spcAft>
                <a:spcPct val="0"/>
              </a:spcAft>
              <a:defRPr sz="1200">
                <a:solidFill>
                  <a:schemeClr val="tx1"/>
                </a:solidFill>
                <a:latin typeface="Times New Roman" panose="02020603050405020304" pitchFamily="18" charset="0"/>
              </a:defRPr>
            </a:lvl6pPr>
            <a:lvl7pPr marL="2946568" indent="-226658" defTabSz="953858" eaLnBrk="0" fontAlgn="base" hangingPunct="0">
              <a:spcBef>
                <a:spcPct val="30000"/>
              </a:spcBef>
              <a:spcAft>
                <a:spcPct val="0"/>
              </a:spcAft>
              <a:defRPr sz="1200">
                <a:solidFill>
                  <a:schemeClr val="tx1"/>
                </a:solidFill>
                <a:latin typeface="Times New Roman" panose="02020603050405020304" pitchFamily="18" charset="0"/>
              </a:defRPr>
            </a:lvl7pPr>
            <a:lvl8pPr marL="3399886" indent="-226658" defTabSz="953858" eaLnBrk="0" fontAlgn="base" hangingPunct="0">
              <a:spcBef>
                <a:spcPct val="30000"/>
              </a:spcBef>
              <a:spcAft>
                <a:spcPct val="0"/>
              </a:spcAft>
              <a:defRPr sz="1200">
                <a:solidFill>
                  <a:schemeClr val="tx1"/>
                </a:solidFill>
                <a:latin typeface="Times New Roman" panose="02020603050405020304" pitchFamily="18" charset="0"/>
              </a:defRPr>
            </a:lvl8pPr>
            <a:lvl9pPr marL="3853203" indent="-226658" defTabSz="953858"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r" defTabSz="953858" rtl="0" eaLnBrk="1" fontAlgn="base" latinLnBrk="0" hangingPunct="1">
              <a:lnSpc>
                <a:spcPct val="100000"/>
              </a:lnSpc>
              <a:spcBef>
                <a:spcPct val="0"/>
              </a:spcBef>
              <a:spcAft>
                <a:spcPct val="0"/>
              </a:spcAft>
              <a:buClrTx/>
              <a:buSzTx/>
              <a:buFontTx/>
              <a:buNone/>
              <a:tabLst/>
              <a:defRPr/>
            </a:pPr>
            <a:fld id="{C39200C4-D20A-4D06-9845-55ABDE23360C}" type="slidenum">
              <a:rPr kumimoji="0" lang="en-GB" altLang="en-US" sz="13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rPr>
              <a:pPr marL="0" marR="0" lvl="0" indent="0" algn="r" defTabSz="953858" rtl="0" eaLnBrk="1" fontAlgn="base" latinLnBrk="0" hangingPunct="1">
                <a:lnSpc>
                  <a:spcPct val="100000"/>
                </a:lnSpc>
                <a:spcBef>
                  <a:spcPct val="0"/>
                </a:spcBef>
                <a:spcAft>
                  <a:spcPct val="0"/>
                </a:spcAft>
                <a:buClrTx/>
                <a:buSzTx/>
                <a:buFontTx/>
                <a:buNone/>
                <a:tabLst/>
                <a:defRPr/>
              </a:pPr>
              <a:t>34</a:t>
            </a:fld>
            <a:endParaRPr kumimoji="0" lang="en-GB" altLang="en-US" sz="13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Tree>
    <p:extLst>
      <p:ext uri="{BB962C8B-B14F-4D97-AF65-F5344CB8AC3E}">
        <p14:creationId xmlns:p14="http://schemas.microsoft.com/office/powerpoint/2010/main" val="259490368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a:t>Begin a conversation with the group – </a:t>
            </a:r>
          </a:p>
          <a:p>
            <a:r>
              <a:rPr lang="en-IE"/>
              <a:t>Break them into group and ask them how and why they think back injuries can occur.</a:t>
            </a:r>
          </a:p>
          <a:p>
            <a:endParaRPr lang="en-IE"/>
          </a:p>
          <a:p>
            <a:r>
              <a:rPr lang="en-IE"/>
              <a:t>Use a whiteboard and see what they come up with.</a:t>
            </a:r>
          </a:p>
          <a:p>
            <a:endParaRPr lang="en-IE"/>
          </a:p>
        </p:txBody>
      </p:sp>
      <p:sp>
        <p:nvSpPr>
          <p:cNvPr id="4" name="Slide Number Placeholder 3"/>
          <p:cNvSpPr>
            <a:spLocks noGrp="1"/>
          </p:cNvSpPr>
          <p:nvPr>
            <p:ph type="sldNum" sz="quarter" idx="5"/>
          </p:nvPr>
        </p:nvSpPr>
        <p:spPr/>
        <p:txBody>
          <a:bodyPr/>
          <a:lstStyle/>
          <a:p>
            <a:fld id="{BD402D7C-1974-45D6-90A9-F1E0E8E837E0}" type="slidenum">
              <a:rPr lang="en-IE" smtClean="0"/>
              <a:t>36</a:t>
            </a:fld>
            <a:endParaRPr lang="en-IE"/>
          </a:p>
        </p:txBody>
      </p:sp>
    </p:spTree>
    <p:extLst>
      <p:ext uri="{BB962C8B-B14F-4D97-AF65-F5344CB8AC3E}">
        <p14:creationId xmlns:p14="http://schemas.microsoft.com/office/powerpoint/2010/main" val="267485897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a:t>Ask the group can they identify the two key ways we can look after our backs.</a:t>
            </a:r>
          </a:p>
        </p:txBody>
      </p:sp>
      <p:sp>
        <p:nvSpPr>
          <p:cNvPr id="4" name="Slide Number Placeholder 3"/>
          <p:cNvSpPr>
            <a:spLocks noGrp="1"/>
          </p:cNvSpPr>
          <p:nvPr>
            <p:ph type="sldNum" sz="quarter" idx="5"/>
          </p:nvPr>
        </p:nvSpPr>
        <p:spPr/>
        <p:txBody>
          <a:bodyPr/>
          <a:lstStyle/>
          <a:p>
            <a:fld id="{BD402D7C-1974-45D6-90A9-F1E0E8E837E0}" type="slidenum">
              <a:rPr lang="en-IE" smtClean="0"/>
              <a:t>37</a:t>
            </a:fld>
            <a:endParaRPr lang="en-IE"/>
          </a:p>
        </p:txBody>
      </p:sp>
    </p:spTree>
    <p:extLst>
      <p:ext uri="{BB962C8B-B14F-4D97-AF65-F5344CB8AC3E}">
        <p14:creationId xmlns:p14="http://schemas.microsoft.com/office/powerpoint/2010/main" val="111176095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Slide Image Placeholder 1"/>
          <p:cNvSpPr>
            <a:spLocks noGrp="1" noRot="1" noChangeAspect="1" noTextEdit="1"/>
          </p:cNvSpPr>
          <p:nvPr>
            <p:ph type="sldImg"/>
          </p:nvPr>
        </p:nvSpPr>
        <p:spPr>
          <a:ln/>
        </p:spPr>
      </p:sp>
      <p:sp>
        <p:nvSpPr>
          <p:cNvPr id="1392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GB" altLang="en-US">
              <a:latin typeface="Times New Roman" panose="02020603050405020304" pitchFamily="18" charset="0"/>
            </a:endParaRPr>
          </a:p>
          <a:p>
            <a:pPr eaLnBrk="1" hangingPunct="1">
              <a:spcBef>
                <a:spcPct val="0"/>
              </a:spcBef>
            </a:pPr>
            <a:r>
              <a:rPr lang="en-GB" altLang="en-US">
                <a:latin typeface="Times New Roman" panose="02020603050405020304" pitchFamily="18" charset="0"/>
              </a:rPr>
              <a:t>In this slide you can explore posture. You can discuss posture when sitting on a chair, bed, getting in and out of a car.</a:t>
            </a:r>
          </a:p>
          <a:p>
            <a:r>
              <a:rPr lang="en-IE" sz="800"/>
              <a:t>WE ARE NOT ALL THE SAME, SO CANNOT HAVE THE SAME POSTURE.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E" sz="800"/>
          </a:p>
          <a:p>
            <a:pPr marL="0" marR="0" lvl="0" indent="0" algn="l" defTabSz="914400" rtl="0" eaLnBrk="1" fontAlgn="auto" latinLnBrk="0" hangingPunct="1">
              <a:lnSpc>
                <a:spcPct val="100000"/>
              </a:lnSpc>
              <a:spcBef>
                <a:spcPts val="0"/>
              </a:spcBef>
              <a:spcAft>
                <a:spcPts val="0"/>
              </a:spcAft>
              <a:buClrTx/>
              <a:buSzTx/>
              <a:buFontTx/>
              <a:buNone/>
              <a:tabLst/>
              <a:defRPr/>
            </a:pPr>
            <a:r>
              <a:rPr lang="en-IE" sz="800"/>
              <a:t>*EXERCISE</a:t>
            </a:r>
          </a:p>
          <a:p>
            <a:pPr marL="0" marR="0" lvl="0" indent="0" algn="l" defTabSz="914400" rtl="0" eaLnBrk="1" fontAlgn="auto" latinLnBrk="0" hangingPunct="1">
              <a:lnSpc>
                <a:spcPct val="100000"/>
              </a:lnSpc>
              <a:spcBef>
                <a:spcPts val="0"/>
              </a:spcBef>
              <a:spcAft>
                <a:spcPts val="0"/>
              </a:spcAft>
              <a:buClrTx/>
              <a:buSzTx/>
              <a:buFontTx/>
              <a:buNone/>
              <a:tabLst/>
              <a:defRPr/>
            </a:pPr>
            <a:r>
              <a:rPr lang="en-IE" sz="800"/>
              <a:t>Ask the group to stand and march without looking at their feet- different people march in different ways. Ask them to stop  and settle without looking at their feet – you will see the patterns above</a:t>
            </a:r>
          </a:p>
          <a:p>
            <a:endParaRPr lang="en-IE" sz="800"/>
          </a:p>
          <a:p>
            <a:r>
              <a:rPr lang="en-IE" sz="800"/>
              <a:t>Everyone has imbalances but we need a tool to allow all to succeed as best they can.</a:t>
            </a:r>
          </a:p>
          <a:p>
            <a:r>
              <a:rPr lang="en-IE" sz="800"/>
              <a:t>We need different positions for different capacities such as these foot positions here. You will see people with different foot positions for example.</a:t>
            </a:r>
          </a:p>
          <a:p>
            <a:r>
              <a:rPr lang="en-IE"/>
              <a:t>For some people, posture is about standing up tall and straight like the military.</a:t>
            </a:r>
          </a:p>
          <a:p>
            <a:r>
              <a:rPr lang="en-IE"/>
              <a:t>For others it is about movement and exercise.</a:t>
            </a:r>
          </a:p>
          <a:p>
            <a:r>
              <a:rPr lang="en-IE"/>
              <a:t>However for all of us it is a massive balancing act.</a:t>
            </a:r>
          </a:p>
          <a:p>
            <a:pPr eaLnBrk="1" hangingPunct="1">
              <a:spcBef>
                <a:spcPct val="0"/>
              </a:spcBef>
            </a:pPr>
            <a:endParaRPr lang="en-GB" altLang="en-US">
              <a:latin typeface="Times New Roman" panose="02020603050405020304" pitchFamily="18" charset="0"/>
            </a:endParaRPr>
          </a:p>
          <a:p>
            <a:pPr eaLnBrk="1" hangingPunct="1"/>
            <a:r>
              <a:rPr lang="en-GB" altLang="en-US" b="1">
                <a:latin typeface="Times New Roman" panose="02020603050405020304" pitchFamily="18" charset="0"/>
              </a:rPr>
              <a:t>Cars:</a:t>
            </a:r>
          </a:p>
          <a:p>
            <a:pPr eaLnBrk="1" hangingPunct="1"/>
            <a:endParaRPr lang="en-GB" altLang="en-US">
              <a:latin typeface="Times New Roman" panose="02020603050405020304" pitchFamily="18" charset="0"/>
            </a:endParaRPr>
          </a:p>
          <a:p>
            <a:pPr eaLnBrk="1" hangingPunct="1"/>
            <a:r>
              <a:rPr lang="en-GB" altLang="en-US">
                <a:latin typeface="Times New Roman" panose="02020603050405020304" pitchFamily="18" charset="0"/>
              </a:rPr>
              <a:t>Getting in and out.</a:t>
            </a:r>
          </a:p>
          <a:p>
            <a:pPr eaLnBrk="1" hangingPunct="1"/>
            <a:r>
              <a:rPr lang="en-GB" altLang="en-US">
                <a:latin typeface="Times New Roman" panose="02020603050405020304" pitchFamily="18" charset="0"/>
              </a:rPr>
              <a:t>Muscles switch off when using pedals.</a:t>
            </a:r>
          </a:p>
          <a:p>
            <a:pPr eaLnBrk="1" hangingPunct="1"/>
            <a:r>
              <a:rPr lang="en-GB" altLang="en-US">
                <a:latin typeface="Times New Roman" panose="02020603050405020304" pitchFamily="18" charset="0"/>
              </a:rPr>
              <a:t>Getting children in and out of a car seat</a:t>
            </a:r>
          </a:p>
          <a:p>
            <a:pPr eaLnBrk="1" hangingPunct="1"/>
            <a:endParaRPr lang="en-GB" altLang="en-US">
              <a:latin typeface="Times New Roman" panose="02020603050405020304" pitchFamily="18" charset="0"/>
            </a:endParaRPr>
          </a:p>
          <a:p>
            <a:pPr eaLnBrk="1" hangingPunct="1"/>
            <a:r>
              <a:rPr lang="en-GB" altLang="en-US" b="1">
                <a:latin typeface="Times New Roman" panose="02020603050405020304" pitchFamily="18" charset="0"/>
              </a:rPr>
              <a:t>Sitting room: Chairs/ Seats</a:t>
            </a:r>
          </a:p>
          <a:p>
            <a:pPr eaLnBrk="1" hangingPunct="1"/>
            <a:endParaRPr lang="en-GB" altLang="en-US">
              <a:latin typeface="Times New Roman" panose="02020603050405020304" pitchFamily="18" charset="0"/>
            </a:endParaRPr>
          </a:p>
          <a:p>
            <a:pPr eaLnBrk="1" hangingPunct="1"/>
            <a:endParaRPr lang="ga-IE" altLang="en-US">
              <a:latin typeface="Times New Roman" panose="02020603050405020304" pitchFamily="18" charset="0"/>
            </a:endParaRPr>
          </a:p>
          <a:p>
            <a:pPr eaLnBrk="1" hangingPunct="1"/>
            <a:r>
              <a:rPr lang="en-GB" altLang="en-US">
                <a:latin typeface="Arial" panose="020B0604020202020204" pitchFamily="34" charset="0"/>
              </a:rPr>
              <a:t>The seat should be high enough for you to get out of with your arms folded</a:t>
            </a:r>
          </a:p>
          <a:p>
            <a:pPr eaLnBrk="1" hangingPunct="1"/>
            <a:r>
              <a:rPr lang="en-GB" altLang="en-US">
                <a:latin typeface="Arial" panose="020B0604020202020204" pitchFamily="34" charset="0"/>
              </a:rPr>
              <a:t>Ensure you can sit back against the lumbar support and still put your feet flat on the floor</a:t>
            </a:r>
          </a:p>
          <a:p>
            <a:pPr eaLnBrk="1" hangingPunct="1"/>
            <a:r>
              <a:rPr lang="en-GB" altLang="en-US">
                <a:latin typeface="Arial" panose="020B0604020202020204" pitchFamily="34" charset="0"/>
              </a:rPr>
              <a:t>When you sit with your feet on the floor the postural muscles remain engaged and you back is supported.</a:t>
            </a:r>
          </a:p>
          <a:p>
            <a:pPr eaLnBrk="1" hangingPunct="1"/>
            <a:r>
              <a:rPr lang="en-GB" altLang="en-US">
                <a:latin typeface="Arial" panose="020B0604020202020204" pitchFamily="34" charset="0"/>
              </a:rPr>
              <a:t>If you sit cross legged the signals to the muscles go haywire ant it ends up switching off the postural muscles to one side and you end up sagging.  You invariably end up propping yourself up in some way!</a:t>
            </a:r>
          </a:p>
          <a:p>
            <a:pPr eaLnBrk="1" hangingPunct="1"/>
            <a:r>
              <a:rPr lang="en-GB" altLang="en-US">
                <a:latin typeface="Arial" panose="020B0604020202020204" pitchFamily="34" charset="0"/>
              </a:rPr>
              <a:t>Getting in and out of a chair. Lean forward to let your weight forward.</a:t>
            </a:r>
          </a:p>
          <a:p>
            <a:pPr eaLnBrk="1" hangingPunct="1"/>
            <a:endParaRPr lang="ga-IE" altLang="en-US">
              <a:latin typeface="Times New Roman" panose="02020603050405020304" pitchFamily="18" charset="0"/>
            </a:endParaRPr>
          </a:p>
          <a:p>
            <a:pPr eaLnBrk="1" hangingPunct="1"/>
            <a:r>
              <a:rPr lang="en-GB" altLang="en-US" b="1">
                <a:latin typeface="Times New Roman" panose="02020603050405020304" pitchFamily="18" charset="0"/>
              </a:rPr>
              <a:t>Bedroom: </a:t>
            </a:r>
            <a:r>
              <a:rPr lang="ga-IE" altLang="en-US" b="1">
                <a:latin typeface="Times New Roman" panose="02020603050405020304" pitchFamily="18" charset="0"/>
              </a:rPr>
              <a:t>Bed</a:t>
            </a:r>
          </a:p>
          <a:p>
            <a:pPr eaLnBrk="1" hangingPunct="1"/>
            <a:endParaRPr lang="ga-IE" altLang="en-US" b="1">
              <a:latin typeface="Arial" panose="020B0604020202020204" pitchFamily="34" charset="0"/>
            </a:endParaRPr>
          </a:p>
          <a:p>
            <a:pPr eaLnBrk="1" hangingPunct="1"/>
            <a:r>
              <a:rPr lang="en-GB" altLang="en-US">
                <a:latin typeface="Arial" panose="020B0604020202020204" pitchFamily="34" charset="0"/>
              </a:rPr>
              <a:t>To find the right degree of firmness, lie on your back and slide your hand under the curve in your lower back. </a:t>
            </a:r>
            <a:endParaRPr lang="ga-IE" altLang="en-US">
              <a:latin typeface="Arial" panose="020B0604020202020204" pitchFamily="34" charset="0"/>
            </a:endParaRPr>
          </a:p>
          <a:p>
            <a:pPr eaLnBrk="1" hangingPunct="1"/>
            <a:r>
              <a:rPr lang="en-GB" altLang="en-US">
                <a:latin typeface="Arial" panose="020B0604020202020204" pitchFamily="34" charset="0"/>
              </a:rPr>
              <a:t> If you can’t, the bed is too soft, if its very easy the bed is too hard Ensure the bed is high enough to get on and off easily and comfortably and to make the bed without bending </a:t>
            </a:r>
            <a:endParaRPr lang="ga-IE" altLang="en-US">
              <a:latin typeface="Arial" panose="020B0604020202020204" pitchFamily="34" charset="0"/>
            </a:endParaRPr>
          </a:p>
          <a:p>
            <a:pPr eaLnBrk="1" hangingPunct="1"/>
            <a:r>
              <a:rPr lang="en-GB" altLang="en-US">
                <a:latin typeface="Times New Roman" panose="02020603050405020304" pitchFamily="18" charset="0"/>
              </a:rPr>
              <a:t>A firm bed should support you in a comfortable position, test this by lying on your back you should be able to slide your hand under your lower back fairly easily without a gap.</a:t>
            </a:r>
          </a:p>
          <a:p>
            <a:pPr eaLnBrk="1" hangingPunct="1"/>
            <a:r>
              <a:rPr lang="en-GB" altLang="en-US">
                <a:latin typeface="Times New Roman" panose="02020603050405020304" pitchFamily="18" charset="0"/>
              </a:rPr>
              <a:t>Using an old bed base may cause a new mattress to have the same faults as the old base.  It is also important to buy a bed which is easy to use and make.</a:t>
            </a:r>
          </a:p>
          <a:p>
            <a:pPr eaLnBrk="1" hangingPunct="1"/>
            <a:r>
              <a:rPr lang="en-GB" altLang="en-US">
                <a:latin typeface="Times New Roman" panose="02020603050405020304" pitchFamily="18" charset="0"/>
              </a:rPr>
              <a:t>Getting up out of bed. How do you do it? You should roll onto one side and then push </a:t>
            </a:r>
            <a:r>
              <a:rPr lang="en-GB" altLang="en-US" err="1">
                <a:latin typeface="Times New Roman" panose="02020603050405020304" pitchFamily="18" charset="0"/>
              </a:rPr>
              <a:t>youreslf</a:t>
            </a:r>
            <a:r>
              <a:rPr lang="en-GB" altLang="en-US">
                <a:latin typeface="Times New Roman" panose="02020603050405020304" pitchFamily="18" charset="0"/>
              </a:rPr>
              <a:t> up while dropping your feet to the ground.</a:t>
            </a:r>
          </a:p>
          <a:p>
            <a:pPr eaLnBrk="1" hangingPunct="1">
              <a:spcBef>
                <a:spcPct val="0"/>
              </a:spcBef>
            </a:pPr>
            <a:endParaRPr lang="en-GB" altLang="en-US">
              <a:latin typeface="Times New Roman" panose="02020603050405020304" pitchFamily="18" charset="0"/>
            </a:endParaRPr>
          </a:p>
        </p:txBody>
      </p:sp>
      <p:sp>
        <p:nvSpPr>
          <p:cNvPr id="1392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2025">
              <a:spcBef>
                <a:spcPct val="30000"/>
              </a:spcBef>
              <a:defRPr sz="1200">
                <a:solidFill>
                  <a:schemeClr val="tx1"/>
                </a:solidFill>
                <a:latin typeface="Times New Roman" panose="02020603050405020304" pitchFamily="18" charset="0"/>
              </a:defRPr>
            </a:lvl1pPr>
            <a:lvl2pPr marL="742950" indent="-285750" defTabSz="962025">
              <a:spcBef>
                <a:spcPct val="30000"/>
              </a:spcBef>
              <a:defRPr sz="1200">
                <a:solidFill>
                  <a:schemeClr val="tx1"/>
                </a:solidFill>
                <a:latin typeface="Times New Roman" panose="02020603050405020304" pitchFamily="18" charset="0"/>
              </a:defRPr>
            </a:lvl2pPr>
            <a:lvl3pPr marL="1143000" indent="-228600" defTabSz="962025">
              <a:spcBef>
                <a:spcPct val="30000"/>
              </a:spcBef>
              <a:defRPr sz="1200">
                <a:solidFill>
                  <a:schemeClr val="tx1"/>
                </a:solidFill>
                <a:latin typeface="Times New Roman" panose="02020603050405020304" pitchFamily="18" charset="0"/>
              </a:defRPr>
            </a:lvl3pPr>
            <a:lvl4pPr marL="1600200" indent="-228600" defTabSz="962025">
              <a:spcBef>
                <a:spcPct val="30000"/>
              </a:spcBef>
              <a:defRPr sz="1200">
                <a:solidFill>
                  <a:schemeClr val="tx1"/>
                </a:solidFill>
                <a:latin typeface="Times New Roman" panose="02020603050405020304" pitchFamily="18" charset="0"/>
              </a:defRPr>
            </a:lvl4pPr>
            <a:lvl5pPr marL="2057400" indent="-228600" defTabSz="962025">
              <a:spcBef>
                <a:spcPct val="30000"/>
              </a:spcBef>
              <a:defRPr sz="1200">
                <a:solidFill>
                  <a:schemeClr val="tx1"/>
                </a:solidFill>
                <a:latin typeface="Times New Roman" panose="02020603050405020304" pitchFamily="18" charset="0"/>
              </a:defRPr>
            </a:lvl5pPr>
            <a:lvl6pPr marL="2514600" indent="-228600" defTabSz="962025"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2025"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2025"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2025"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8DA64179-3575-4CBC-89CD-561206FBC5A5}" type="slidenum">
              <a:rPr lang="en-GB" altLang="en-US" sz="1300">
                <a:latin typeface="Arial" panose="020B0604020202020204" pitchFamily="34" charset="0"/>
              </a:rPr>
              <a:pPr>
                <a:spcBef>
                  <a:spcPct val="0"/>
                </a:spcBef>
              </a:pPr>
              <a:t>38</a:t>
            </a:fld>
            <a:endParaRPr lang="en-GB" altLang="en-US" sz="1300">
              <a:latin typeface="Arial" panose="020B0604020202020204"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BD402D7C-1974-45D6-90A9-F1E0E8E837E0}" type="slidenum">
              <a:rPr lang="en-IE" smtClean="0"/>
              <a:t>39</a:t>
            </a:fld>
            <a:endParaRPr lang="en-IE"/>
          </a:p>
        </p:txBody>
      </p:sp>
    </p:spTree>
    <p:extLst>
      <p:ext uri="{BB962C8B-B14F-4D97-AF65-F5344CB8AC3E}">
        <p14:creationId xmlns:p14="http://schemas.microsoft.com/office/powerpoint/2010/main" val="395232493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a:xfrm>
            <a:off x="685800" y="1143000"/>
            <a:ext cx="5486400" cy="3086100"/>
          </a:xfrm>
          <a:ln/>
        </p:spPr>
      </p:sp>
      <p:sp>
        <p:nvSpPr>
          <p:cNvPr id="890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IE" altLang="en-US" b="1">
                <a:latin typeface="Times New Roman" panose="02020603050405020304" pitchFamily="18" charset="0"/>
              </a:rPr>
              <a:t>Course aim:</a:t>
            </a:r>
          </a:p>
          <a:p>
            <a:endParaRPr lang="en-IE" altLang="en-US">
              <a:latin typeface="Times New Roman" panose="02020603050405020304" pitchFamily="18" charset="0"/>
            </a:endParaRPr>
          </a:p>
          <a:p>
            <a:r>
              <a:rPr lang="en-IE" altLang="en-US">
                <a:latin typeface="Times New Roman" panose="02020603050405020304" pitchFamily="18" charset="0"/>
              </a:rPr>
              <a:t>It is important that you state clearly the aim of the course.</a:t>
            </a:r>
          </a:p>
          <a:p>
            <a:pPr eaLnBrk="1" hangingPunct="1">
              <a:buFont typeface="Arial" panose="020B0604020202020204" pitchFamily="34" charset="0"/>
              <a:buNone/>
            </a:pPr>
            <a:r>
              <a:rPr lang="ga-IE" altLang="en-US"/>
              <a:t>The aim of this course is to provide </a:t>
            </a:r>
            <a:r>
              <a:rPr lang="en-IE" altLang="en-US"/>
              <a:t>you </a:t>
            </a:r>
            <a:r>
              <a:rPr lang="ga-IE" altLang="en-US"/>
              <a:t>with the</a:t>
            </a:r>
            <a:r>
              <a:rPr lang="en-US" altLang="en-US"/>
              <a:t> </a:t>
            </a:r>
            <a:r>
              <a:rPr lang="ga-IE" altLang="en-US"/>
              <a:t>Knowledge</a:t>
            </a:r>
            <a:r>
              <a:rPr lang="en-GB" altLang="en-US"/>
              <a:t>, skills and attitude</a:t>
            </a:r>
            <a:r>
              <a:rPr lang="ga-IE" altLang="en-US"/>
              <a:t> t</a:t>
            </a:r>
            <a:r>
              <a:rPr lang="en-IE" altLang="en-US"/>
              <a:t>o be able to train others how to perform manual handling tasks safely &amp; efficiently.</a:t>
            </a:r>
            <a:endParaRPr lang="ga-IE" altLang="en-US"/>
          </a:p>
        </p:txBody>
      </p:sp>
      <p:sp>
        <p:nvSpPr>
          <p:cNvPr id="890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3858">
              <a:spcBef>
                <a:spcPct val="30000"/>
              </a:spcBef>
              <a:defRPr sz="1200">
                <a:solidFill>
                  <a:schemeClr val="tx1"/>
                </a:solidFill>
                <a:latin typeface="Times New Roman" panose="02020603050405020304" pitchFamily="18" charset="0"/>
              </a:defRPr>
            </a:lvl1pPr>
            <a:lvl2pPr marL="736642" indent="-283323" defTabSz="953858">
              <a:spcBef>
                <a:spcPct val="30000"/>
              </a:spcBef>
              <a:defRPr sz="1200">
                <a:solidFill>
                  <a:schemeClr val="tx1"/>
                </a:solidFill>
                <a:latin typeface="Times New Roman" panose="02020603050405020304" pitchFamily="18" charset="0"/>
              </a:defRPr>
            </a:lvl2pPr>
            <a:lvl3pPr marL="1133296" indent="-226658" defTabSz="953858">
              <a:spcBef>
                <a:spcPct val="30000"/>
              </a:spcBef>
              <a:defRPr sz="1200">
                <a:solidFill>
                  <a:schemeClr val="tx1"/>
                </a:solidFill>
                <a:latin typeface="Times New Roman" panose="02020603050405020304" pitchFamily="18" charset="0"/>
              </a:defRPr>
            </a:lvl3pPr>
            <a:lvl4pPr marL="1586614" indent="-226658" defTabSz="953858">
              <a:spcBef>
                <a:spcPct val="30000"/>
              </a:spcBef>
              <a:defRPr sz="1200">
                <a:solidFill>
                  <a:schemeClr val="tx1"/>
                </a:solidFill>
                <a:latin typeface="Times New Roman" panose="02020603050405020304" pitchFamily="18" charset="0"/>
              </a:defRPr>
            </a:lvl4pPr>
            <a:lvl5pPr marL="2039931" indent="-226658" defTabSz="953858">
              <a:spcBef>
                <a:spcPct val="30000"/>
              </a:spcBef>
              <a:defRPr sz="1200">
                <a:solidFill>
                  <a:schemeClr val="tx1"/>
                </a:solidFill>
                <a:latin typeface="Times New Roman" panose="02020603050405020304" pitchFamily="18" charset="0"/>
              </a:defRPr>
            </a:lvl5pPr>
            <a:lvl6pPr marL="2493251" indent="-226658" defTabSz="953858" eaLnBrk="0" fontAlgn="base" hangingPunct="0">
              <a:spcBef>
                <a:spcPct val="30000"/>
              </a:spcBef>
              <a:spcAft>
                <a:spcPct val="0"/>
              </a:spcAft>
              <a:defRPr sz="1200">
                <a:solidFill>
                  <a:schemeClr val="tx1"/>
                </a:solidFill>
                <a:latin typeface="Times New Roman" panose="02020603050405020304" pitchFamily="18" charset="0"/>
              </a:defRPr>
            </a:lvl6pPr>
            <a:lvl7pPr marL="2946568" indent="-226658" defTabSz="953858" eaLnBrk="0" fontAlgn="base" hangingPunct="0">
              <a:spcBef>
                <a:spcPct val="30000"/>
              </a:spcBef>
              <a:spcAft>
                <a:spcPct val="0"/>
              </a:spcAft>
              <a:defRPr sz="1200">
                <a:solidFill>
                  <a:schemeClr val="tx1"/>
                </a:solidFill>
                <a:latin typeface="Times New Roman" panose="02020603050405020304" pitchFamily="18" charset="0"/>
              </a:defRPr>
            </a:lvl7pPr>
            <a:lvl8pPr marL="3399886" indent="-226658" defTabSz="953858" eaLnBrk="0" fontAlgn="base" hangingPunct="0">
              <a:spcBef>
                <a:spcPct val="30000"/>
              </a:spcBef>
              <a:spcAft>
                <a:spcPct val="0"/>
              </a:spcAft>
              <a:defRPr sz="1200">
                <a:solidFill>
                  <a:schemeClr val="tx1"/>
                </a:solidFill>
                <a:latin typeface="Times New Roman" panose="02020603050405020304" pitchFamily="18" charset="0"/>
              </a:defRPr>
            </a:lvl8pPr>
            <a:lvl9pPr marL="3853203" indent="-226658" defTabSz="953858"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r" defTabSz="953858" rtl="0" eaLnBrk="1" fontAlgn="base" latinLnBrk="0" hangingPunct="1">
              <a:lnSpc>
                <a:spcPct val="100000"/>
              </a:lnSpc>
              <a:spcBef>
                <a:spcPct val="0"/>
              </a:spcBef>
              <a:spcAft>
                <a:spcPct val="0"/>
              </a:spcAft>
              <a:buClrTx/>
              <a:buSzTx/>
              <a:buFontTx/>
              <a:buNone/>
              <a:tabLst/>
              <a:defRPr/>
            </a:pPr>
            <a:fld id="{C39200C4-D20A-4D06-9845-55ABDE23360C}" type="slidenum">
              <a:rPr kumimoji="0" lang="en-GB" altLang="en-US" sz="13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rPr>
              <a:pPr marL="0" marR="0" lvl="0" indent="0" algn="r" defTabSz="953858" rtl="0" eaLnBrk="1" fontAlgn="base" latinLnBrk="0" hangingPunct="1">
                <a:lnSpc>
                  <a:spcPct val="100000"/>
                </a:lnSpc>
                <a:spcBef>
                  <a:spcPct val="0"/>
                </a:spcBef>
                <a:spcAft>
                  <a:spcPct val="0"/>
                </a:spcAft>
                <a:buClrTx/>
                <a:buSzTx/>
                <a:buFontTx/>
                <a:buNone/>
                <a:tabLst/>
                <a:defRPr/>
              </a:pPr>
              <a:t>44</a:t>
            </a:fld>
            <a:endParaRPr kumimoji="0" lang="en-GB" altLang="en-US" sz="13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Tree>
    <p:extLst>
      <p:ext uri="{BB962C8B-B14F-4D97-AF65-F5344CB8AC3E}">
        <p14:creationId xmlns:p14="http://schemas.microsoft.com/office/powerpoint/2010/main" val="40385840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a:xfrm>
            <a:off x="685800" y="1143000"/>
            <a:ext cx="5486400" cy="3086100"/>
          </a:xfrm>
          <a:ln/>
        </p:spPr>
      </p:sp>
      <p:sp>
        <p:nvSpPr>
          <p:cNvPr id="890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IE" altLang="en-US" b="1">
                <a:latin typeface="Times New Roman" panose="02020603050405020304" pitchFamily="18" charset="0"/>
              </a:rPr>
              <a:t>Course aim:</a:t>
            </a:r>
          </a:p>
          <a:p>
            <a:endParaRPr lang="en-IE" altLang="en-US">
              <a:latin typeface="Times New Roman" panose="02020603050405020304" pitchFamily="18" charset="0"/>
            </a:endParaRPr>
          </a:p>
          <a:p>
            <a:r>
              <a:rPr lang="en-IE" altLang="en-US">
                <a:latin typeface="Times New Roman" panose="02020603050405020304" pitchFamily="18" charset="0"/>
              </a:rPr>
              <a:t>It is important that you state clearly the aim of the course.</a:t>
            </a:r>
          </a:p>
          <a:p>
            <a:pPr eaLnBrk="1" hangingPunct="1">
              <a:buFont typeface="Arial" panose="020B0604020202020204" pitchFamily="34" charset="0"/>
              <a:buNone/>
            </a:pPr>
            <a:r>
              <a:rPr lang="ga-IE" altLang="en-US"/>
              <a:t>The aim of this course is to provide </a:t>
            </a:r>
            <a:r>
              <a:rPr lang="en-IE" altLang="en-US"/>
              <a:t>you </a:t>
            </a:r>
            <a:r>
              <a:rPr lang="ga-IE" altLang="en-US"/>
              <a:t>with the</a:t>
            </a:r>
            <a:r>
              <a:rPr lang="en-US" altLang="en-US"/>
              <a:t> </a:t>
            </a:r>
            <a:r>
              <a:rPr lang="ga-IE" altLang="en-US"/>
              <a:t>Knowledge</a:t>
            </a:r>
            <a:r>
              <a:rPr lang="en-GB" altLang="en-US"/>
              <a:t>, skills and attitude</a:t>
            </a:r>
            <a:r>
              <a:rPr lang="ga-IE" altLang="en-US"/>
              <a:t> t</a:t>
            </a:r>
            <a:r>
              <a:rPr lang="en-IE" altLang="en-US"/>
              <a:t>o be able to train others how to perform manual handling tasks safely &amp; efficiently.</a:t>
            </a:r>
            <a:endParaRPr lang="ga-IE" altLang="en-US"/>
          </a:p>
        </p:txBody>
      </p:sp>
      <p:sp>
        <p:nvSpPr>
          <p:cNvPr id="890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3858">
              <a:spcBef>
                <a:spcPct val="30000"/>
              </a:spcBef>
              <a:defRPr sz="1200">
                <a:solidFill>
                  <a:schemeClr val="tx1"/>
                </a:solidFill>
                <a:latin typeface="Times New Roman" panose="02020603050405020304" pitchFamily="18" charset="0"/>
              </a:defRPr>
            </a:lvl1pPr>
            <a:lvl2pPr marL="736642" indent="-283323" defTabSz="953858">
              <a:spcBef>
                <a:spcPct val="30000"/>
              </a:spcBef>
              <a:defRPr sz="1200">
                <a:solidFill>
                  <a:schemeClr val="tx1"/>
                </a:solidFill>
                <a:latin typeface="Times New Roman" panose="02020603050405020304" pitchFamily="18" charset="0"/>
              </a:defRPr>
            </a:lvl2pPr>
            <a:lvl3pPr marL="1133296" indent="-226658" defTabSz="953858">
              <a:spcBef>
                <a:spcPct val="30000"/>
              </a:spcBef>
              <a:defRPr sz="1200">
                <a:solidFill>
                  <a:schemeClr val="tx1"/>
                </a:solidFill>
                <a:latin typeface="Times New Roman" panose="02020603050405020304" pitchFamily="18" charset="0"/>
              </a:defRPr>
            </a:lvl3pPr>
            <a:lvl4pPr marL="1586614" indent="-226658" defTabSz="953858">
              <a:spcBef>
                <a:spcPct val="30000"/>
              </a:spcBef>
              <a:defRPr sz="1200">
                <a:solidFill>
                  <a:schemeClr val="tx1"/>
                </a:solidFill>
                <a:latin typeface="Times New Roman" panose="02020603050405020304" pitchFamily="18" charset="0"/>
              </a:defRPr>
            </a:lvl4pPr>
            <a:lvl5pPr marL="2039931" indent="-226658" defTabSz="953858">
              <a:spcBef>
                <a:spcPct val="30000"/>
              </a:spcBef>
              <a:defRPr sz="1200">
                <a:solidFill>
                  <a:schemeClr val="tx1"/>
                </a:solidFill>
                <a:latin typeface="Times New Roman" panose="02020603050405020304" pitchFamily="18" charset="0"/>
              </a:defRPr>
            </a:lvl5pPr>
            <a:lvl6pPr marL="2493251" indent="-226658" defTabSz="953858" eaLnBrk="0" fontAlgn="base" hangingPunct="0">
              <a:spcBef>
                <a:spcPct val="30000"/>
              </a:spcBef>
              <a:spcAft>
                <a:spcPct val="0"/>
              </a:spcAft>
              <a:defRPr sz="1200">
                <a:solidFill>
                  <a:schemeClr val="tx1"/>
                </a:solidFill>
                <a:latin typeface="Times New Roman" panose="02020603050405020304" pitchFamily="18" charset="0"/>
              </a:defRPr>
            </a:lvl6pPr>
            <a:lvl7pPr marL="2946568" indent="-226658" defTabSz="953858" eaLnBrk="0" fontAlgn="base" hangingPunct="0">
              <a:spcBef>
                <a:spcPct val="30000"/>
              </a:spcBef>
              <a:spcAft>
                <a:spcPct val="0"/>
              </a:spcAft>
              <a:defRPr sz="1200">
                <a:solidFill>
                  <a:schemeClr val="tx1"/>
                </a:solidFill>
                <a:latin typeface="Times New Roman" panose="02020603050405020304" pitchFamily="18" charset="0"/>
              </a:defRPr>
            </a:lvl7pPr>
            <a:lvl8pPr marL="3399886" indent="-226658" defTabSz="953858" eaLnBrk="0" fontAlgn="base" hangingPunct="0">
              <a:spcBef>
                <a:spcPct val="30000"/>
              </a:spcBef>
              <a:spcAft>
                <a:spcPct val="0"/>
              </a:spcAft>
              <a:defRPr sz="1200">
                <a:solidFill>
                  <a:schemeClr val="tx1"/>
                </a:solidFill>
                <a:latin typeface="Times New Roman" panose="02020603050405020304" pitchFamily="18" charset="0"/>
              </a:defRPr>
            </a:lvl8pPr>
            <a:lvl9pPr marL="3853203" indent="-226658" defTabSz="953858"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r" defTabSz="953858" rtl="0" eaLnBrk="1" fontAlgn="base" latinLnBrk="0" hangingPunct="1">
              <a:lnSpc>
                <a:spcPct val="100000"/>
              </a:lnSpc>
              <a:spcBef>
                <a:spcPct val="0"/>
              </a:spcBef>
              <a:spcAft>
                <a:spcPct val="0"/>
              </a:spcAft>
              <a:buClrTx/>
              <a:buSzTx/>
              <a:buFontTx/>
              <a:buNone/>
              <a:tabLst/>
              <a:defRPr/>
            </a:pPr>
            <a:fld id="{C39200C4-D20A-4D06-9845-55ABDE23360C}" type="slidenum">
              <a:rPr kumimoji="0" lang="en-GB" altLang="en-US" sz="13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rPr>
              <a:pPr marL="0" marR="0" lvl="0" indent="0" algn="r" defTabSz="953858" rtl="0" eaLnBrk="1" fontAlgn="base" latinLnBrk="0" hangingPunct="1">
                <a:lnSpc>
                  <a:spcPct val="100000"/>
                </a:lnSpc>
                <a:spcBef>
                  <a:spcPct val="0"/>
                </a:spcBef>
                <a:spcAft>
                  <a:spcPct val="0"/>
                </a:spcAft>
                <a:buClrTx/>
                <a:buSzTx/>
                <a:buFontTx/>
                <a:buNone/>
                <a:tabLst/>
                <a:defRPr/>
              </a:pPr>
              <a:t>3</a:t>
            </a:fld>
            <a:endParaRPr kumimoji="0" lang="en-GB" altLang="en-US" sz="13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Tree>
    <p:extLst>
      <p:ext uri="{BB962C8B-B14F-4D97-AF65-F5344CB8AC3E}">
        <p14:creationId xmlns:p14="http://schemas.microsoft.com/office/powerpoint/2010/main" val="73180844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Could we use a simpler definition of ergonomics? </a:t>
            </a:r>
            <a:r>
              <a:rPr lang="en-US" err="1"/>
              <a:t>Ive</a:t>
            </a:r>
            <a:r>
              <a:rPr lang="en-US"/>
              <a:t> added the 2015 one from the H.S.A.</a:t>
            </a:r>
          </a:p>
          <a:p>
            <a:endParaRPr lang="en-US"/>
          </a:p>
          <a:p>
            <a:r>
              <a:rPr lang="en-US"/>
              <a:t> this first slide you will explain the concept of ergonomics to the students. Begin by using the following definition that is currently being used by the HSA:</a:t>
            </a:r>
          </a:p>
          <a:p>
            <a:r>
              <a:rPr lang="en-US"/>
              <a:t> “Ergonomics applies information about human behaviour, abilities and limitations and other characteristics to the design of tools, machines, tasks, jobs and environments for productive, safe, comfortable and effective human use” (McCormick and Saunders 1993). </a:t>
            </a:r>
          </a:p>
          <a:p>
            <a:endParaRPr lang="en-US"/>
          </a:p>
          <a:p>
            <a:r>
              <a:rPr lang="en-GB" altLang="en-US">
                <a:latin typeface="Times New Roman" panose="02020603050405020304" pitchFamily="18" charset="0"/>
              </a:rPr>
              <a:t>Then explain to the students another simple way to describe ergonomics is the organising or reorganising the workplace and/or work to reduce the strain on people. Matching the task to the worker. </a:t>
            </a:r>
          </a:p>
          <a:p>
            <a:r>
              <a:rPr lang="en-GB" altLang="en-US">
                <a:latin typeface="Times New Roman" panose="02020603050405020304" pitchFamily="18" charset="0"/>
              </a:rPr>
              <a:t>Examples include:</a:t>
            </a:r>
          </a:p>
          <a:p>
            <a:pPr marL="171450" indent="-171450">
              <a:buFont typeface="Arial" panose="020B0604020202020204" pitchFamily="34" charset="0"/>
              <a:buChar char="•"/>
            </a:pPr>
            <a:r>
              <a:rPr lang="en-GB" altLang="en-US">
                <a:latin typeface="Times New Roman" panose="02020603050405020304" pitchFamily="18" charset="0"/>
              </a:rPr>
              <a:t>Moving stuff closer to where its needed</a:t>
            </a:r>
          </a:p>
          <a:p>
            <a:pPr marL="171450" indent="-171450">
              <a:buFont typeface="Arial" panose="020B0604020202020204" pitchFamily="34" charset="0"/>
              <a:buChar char="•"/>
            </a:pPr>
            <a:r>
              <a:rPr lang="en-GB" altLang="en-US">
                <a:latin typeface="Times New Roman" panose="02020603050405020304" pitchFamily="18" charset="0"/>
              </a:rPr>
              <a:t>Adjustable chairs/workstations</a:t>
            </a:r>
          </a:p>
          <a:p>
            <a:pPr marL="171450" indent="-171450">
              <a:buFont typeface="Arial" panose="020B0604020202020204" pitchFamily="34" charset="0"/>
              <a:buChar char="•"/>
            </a:pPr>
            <a:r>
              <a:rPr lang="en-GB" altLang="en-US">
                <a:latin typeface="Times New Roman" panose="02020603050405020304" pitchFamily="18" charset="0"/>
              </a:rPr>
              <a:t>Tailoring systems/layouts to suit the individuals carrying out the tasks</a:t>
            </a:r>
            <a:endParaRPr lang="en-IE"/>
          </a:p>
        </p:txBody>
      </p:sp>
      <p:sp>
        <p:nvSpPr>
          <p:cNvPr id="4" name="Slide Number Placeholder 3"/>
          <p:cNvSpPr>
            <a:spLocks noGrp="1"/>
          </p:cNvSpPr>
          <p:nvPr>
            <p:ph type="sldNum" sz="quarter" idx="5"/>
          </p:nvPr>
        </p:nvSpPr>
        <p:spPr/>
        <p:txBody>
          <a:bodyPr/>
          <a:lstStyle/>
          <a:p>
            <a:fld id="{E91765DD-72E0-4062-A38A-620072AD9D98}" type="slidenum">
              <a:rPr lang="en-IE" smtClean="0"/>
              <a:t>46</a:t>
            </a:fld>
            <a:endParaRPr lang="en-IE"/>
          </a:p>
        </p:txBody>
      </p:sp>
    </p:spTree>
    <p:extLst>
      <p:ext uri="{BB962C8B-B14F-4D97-AF65-F5344CB8AC3E}">
        <p14:creationId xmlns:p14="http://schemas.microsoft.com/office/powerpoint/2010/main" val="322503112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Describe the different ergonomic principles to the students:</a:t>
            </a:r>
          </a:p>
          <a:p>
            <a:endParaRPr lang="en-US"/>
          </a:p>
          <a:p>
            <a:r>
              <a:rPr lang="en-US"/>
              <a:t>Image 1: Explain that the joints must be in a neutral position. In the neutral position the muscles and ligaments, which span the joints, are stretched to the least possible extent</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Image 2: Keep the work close to the body. If the work is too far from the body, the arms will be outstretched and the trunk bent over forwards. Keep the work as close to the body as possible.</a:t>
            </a:r>
            <a:endParaRPr lang="en-IE"/>
          </a:p>
          <a:p>
            <a:endParaRPr lang="en-IE"/>
          </a:p>
          <a:p>
            <a:pPr marL="0" marR="0" lvl="0" indent="0" algn="l" defTabSz="914400" rtl="0" eaLnBrk="1" fontAlgn="auto" latinLnBrk="0" hangingPunct="1">
              <a:lnSpc>
                <a:spcPct val="100000"/>
              </a:lnSpc>
              <a:spcBef>
                <a:spcPts val="0"/>
              </a:spcBef>
              <a:spcAft>
                <a:spcPts val="0"/>
              </a:spcAft>
              <a:buClrTx/>
              <a:buSzTx/>
              <a:buFontTx/>
              <a:buNone/>
              <a:tabLst/>
              <a:defRPr/>
            </a:pPr>
            <a:r>
              <a:rPr lang="en-US"/>
              <a:t>Image 3: Avoid bending forward. The upper part of the body of an adult weighs about 40kg on average. The further the trunk is bent forwards, the harder it is for the muscles and ligaments of the back to maintain the upper body in balance</a:t>
            </a:r>
            <a:endParaRPr lang="en-IE"/>
          </a:p>
          <a:p>
            <a:endParaRPr lang="en-IE"/>
          </a:p>
          <a:p>
            <a:pPr marL="0" marR="0" lvl="0" indent="0" algn="l" defTabSz="914400" rtl="0" eaLnBrk="1" fontAlgn="auto" latinLnBrk="0" hangingPunct="1">
              <a:lnSpc>
                <a:spcPct val="100000"/>
              </a:lnSpc>
              <a:spcBef>
                <a:spcPts val="0"/>
              </a:spcBef>
              <a:spcAft>
                <a:spcPts val="0"/>
              </a:spcAft>
              <a:buClrTx/>
              <a:buSzTx/>
              <a:buFontTx/>
              <a:buNone/>
              <a:tabLst/>
              <a:defRPr/>
            </a:pPr>
            <a:r>
              <a:rPr lang="en-US"/>
              <a:t>Image 4: Twisted postures of the trunk cause undesirable stress to the spine, avoid twisting as much as possible (particularly when carrying a heavy load)</a:t>
            </a:r>
            <a:endParaRPr lang="en-IE"/>
          </a:p>
          <a:p>
            <a:endParaRPr lang="en-IE"/>
          </a:p>
        </p:txBody>
      </p:sp>
      <p:sp>
        <p:nvSpPr>
          <p:cNvPr id="4" name="Slide Number Placeholder 3"/>
          <p:cNvSpPr>
            <a:spLocks noGrp="1"/>
          </p:cNvSpPr>
          <p:nvPr>
            <p:ph type="sldNum" sz="quarter" idx="5"/>
          </p:nvPr>
        </p:nvSpPr>
        <p:spPr/>
        <p:txBody>
          <a:bodyPr/>
          <a:lstStyle/>
          <a:p>
            <a:fld id="{E91765DD-72E0-4062-A38A-620072AD9D98}" type="slidenum">
              <a:rPr lang="en-IE" smtClean="0"/>
              <a:t>47</a:t>
            </a:fld>
            <a:endParaRPr lang="en-IE"/>
          </a:p>
        </p:txBody>
      </p:sp>
    </p:spTree>
    <p:extLst>
      <p:ext uri="{BB962C8B-B14F-4D97-AF65-F5344CB8AC3E}">
        <p14:creationId xmlns:p14="http://schemas.microsoft.com/office/powerpoint/2010/main" val="338433002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Image 1: Avoid excessive reaches. It is necessary to limit the extent of forward and sideways reaches to avoid having to bend over or twist the trunk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Image 2: Avoid carrying out tasks above shoulder level. The hands and elbows should be well below shoulder level when carrying out a task </a:t>
            </a:r>
            <a:endParaRPr lang="en-IE"/>
          </a:p>
          <a:p>
            <a:pPr marL="0" marR="0" lvl="0" indent="0" algn="l" defTabSz="914400" rtl="0" eaLnBrk="1" fontAlgn="auto" latinLnBrk="0" hangingPunct="1">
              <a:lnSpc>
                <a:spcPct val="100000"/>
              </a:lnSpc>
              <a:spcBef>
                <a:spcPts val="0"/>
              </a:spcBef>
              <a:spcAft>
                <a:spcPts val="0"/>
              </a:spcAft>
              <a:buClrTx/>
              <a:buSzTx/>
              <a:buFontTx/>
              <a:buNone/>
              <a:tabLst/>
              <a:defRPr/>
            </a:pPr>
            <a:endParaRPr lang="en-IE"/>
          </a:p>
          <a:p>
            <a:pPr marL="0" marR="0" lvl="0" indent="0" algn="l" defTabSz="914400" rtl="0" eaLnBrk="1" fontAlgn="auto" latinLnBrk="0" hangingPunct="1">
              <a:lnSpc>
                <a:spcPct val="100000"/>
              </a:lnSpc>
              <a:spcBef>
                <a:spcPts val="0"/>
              </a:spcBef>
              <a:spcAft>
                <a:spcPts val="0"/>
              </a:spcAft>
              <a:buClrTx/>
              <a:buSzTx/>
              <a:buFontTx/>
              <a:buNone/>
              <a:tabLst/>
              <a:defRPr/>
            </a:pPr>
            <a:r>
              <a:rPr lang="en-US"/>
              <a:t>Image 3: Limit the weight of the load. There are guidance weight limits for both males and females detailed in Environment slides later in the module.</a:t>
            </a:r>
            <a:endParaRPr lang="en-IE"/>
          </a:p>
          <a:p>
            <a:endParaRPr lang="en-IE"/>
          </a:p>
        </p:txBody>
      </p:sp>
      <p:sp>
        <p:nvSpPr>
          <p:cNvPr id="4" name="Slide Number Placeholder 3"/>
          <p:cNvSpPr>
            <a:spLocks noGrp="1"/>
          </p:cNvSpPr>
          <p:nvPr>
            <p:ph type="sldNum" sz="quarter" idx="5"/>
          </p:nvPr>
        </p:nvSpPr>
        <p:spPr/>
        <p:txBody>
          <a:bodyPr/>
          <a:lstStyle/>
          <a:p>
            <a:fld id="{E91765DD-72E0-4062-A38A-620072AD9D98}" type="slidenum">
              <a:rPr lang="en-IE" smtClean="0"/>
              <a:t>48</a:t>
            </a:fld>
            <a:endParaRPr lang="en-IE"/>
          </a:p>
        </p:txBody>
      </p:sp>
    </p:spTree>
    <p:extLst>
      <p:ext uri="{BB962C8B-B14F-4D97-AF65-F5344CB8AC3E}">
        <p14:creationId xmlns:p14="http://schemas.microsoft.com/office/powerpoint/2010/main" val="79677982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Image 1: Many lifting accessories are available to help lift and move loads. There are a large number of accessories such as roller conveyors, conveyor belts, trolleys and mobile raising platforms that can be applied eliminate or reduce manual handling. We’ll look at mechanical aids we can use later in the module also.</a:t>
            </a:r>
          </a:p>
          <a:p>
            <a:endParaRPr lang="en-US"/>
          </a:p>
          <a:p>
            <a:r>
              <a:rPr lang="en-US"/>
              <a:t>Image 2: When only one hand is used to carry a load, the body is subject to mechanical stress (avoid carrying with one hand where possible)</a:t>
            </a:r>
            <a:r>
              <a:rPr lang="en-IE"/>
              <a:t> </a:t>
            </a:r>
          </a:p>
          <a:p>
            <a:endParaRPr lang="en-IE"/>
          </a:p>
          <a:p>
            <a:pPr marL="0" marR="0" lvl="0" indent="0" algn="l" defTabSz="914400" rtl="0" eaLnBrk="1" fontAlgn="auto" latinLnBrk="0" hangingPunct="1">
              <a:lnSpc>
                <a:spcPct val="100000"/>
              </a:lnSpc>
              <a:spcBef>
                <a:spcPts val="0"/>
              </a:spcBef>
              <a:spcAft>
                <a:spcPts val="0"/>
              </a:spcAft>
              <a:buClrTx/>
              <a:buSzTx/>
              <a:buFontTx/>
              <a:buNone/>
              <a:tabLst/>
              <a:defRPr/>
            </a:pPr>
            <a:r>
              <a:rPr lang="en-IE"/>
              <a:t>Image 3: </a:t>
            </a:r>
            <a:r>
              <a:rPr lang="en-US"/>
              <a:t>Alternate postures as well as movements. No posture or movement should be maintained for a long period of time. Prolonged postures and repetitive movements are tiring.</a:t>
            </a:r>
          </a:p>
          <a:p>
            <a:endParaRPr lang="en-IE"/>
          </a:p>
          <a:p>
            <a:endParaRPr lang="en-IE"/>
          </a:p>
        </p:txBody>
      </p:sp>
      <p:sp>
        <p:nvSpPr>
          <p:cNvPr id="4" name="Slide Number Placeholder 3"/>
          <p:cNvSpPr>
            <a:spLocks noGrp="1"/>
          </p:cNvSpPr>
          <p:nvPr>
            <p:ph type="sldNum" sz="quarter" idx="5"/>
          </p:nvPr>
        </p:nvSpPr>
        <p:spPr/>
        <p:txBody>
          <a:bodyPr/>
          <a:lstStyle/>
          <a:p>
            <a:fld id="{E91765DD-72E0-4062-A38A-620072AD9D98}" type="slidenum">
              <a:rPr lang="en-IE" smtClean="0"/>
              <a:t>49</a:t>
            </a:fld>
            <a:endParaRPr lang="en-IE"/>
          </a:p>
        </p:txBody>
      </p:sp>
    </p:spTree>
    <p:extLst>
      <p:ext uri="{BB962C8B-B14F-4D97-AF65-F5344CB8AC3E}">
        <p14:creationId xmlns:p14="http://schemas.microsoft.com/office/powerpoint/2010/main" val="166432434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2025">
              <a:spcBef>
                <a:spcPct val="30000"/>
              </a:spcBef>
              <a:defRPr sz="1200">
                <a:solidFill>
                  <a:schemeClr val="tx1"/>
                </a:solidFill>
                <a:latin typeface="Times New Roman" panose="02020603050405020304" pitchFamily="18" charset="0"/>
              </a:defRPr>
            </a:lvl1pPr>
            <a:lvl2pPr marL="742950" indent="-285750" defTabSz="962025">
              <a:spcBef>
                <a:spcPct val="30000"/>
              </a:spcBef>
              <a:defRPr sz="1200">
                <a:solidFill>
                  <a:schemeClr val="tx1"/>
                </a:solidFill>
                <a:latin typeface="Times New Roman" panose="02020603050405020304" pitchFamily="18" charset="0"/>
              </a:defRPr>
            </a:lvl2pPr>
            <a:lvl3pPr marL="1143000" indent="-228600" defTabSz="962025">
              <a:spcBef>
                <a:spcPct val="30000"/>
              </a:spcBef>
              <a:defRPr sz="1200">
                <a:solidFill>
                  <a:schemeClr val="tx1"/>
                </a:solidFill>
                <a:latin typeface="Times New Roman" panose="02020603050405020304" pitchFamily="18" charset="0"/>
              </a:defRPr>
            </a:lvl3pPr>
            <a:lvl4pPr marL="1600200" indent="-228600" defTabSz="962025">
              <a:spcBef>
                <a:spcPct val="30000"/>
              </a:spcBef>
              <a:defRPr sz="1200">
                <a:solidFill>
                  <a:schemeClr val="tx1"/>
                </a:solidFill>
                <a:latin typeface="Times New Roman" panose="02020603050405020304" pitchFamily="18" charset="0"/>
              </a:defRPr>
            </a:lvl4pPr>
            <a:lvl5pPr marL="2057400" indent="-228600" defTabSz="962025">
              <a:spcBef>
                <a:spcPct val="30000"/>
              </a:spcBef>
              <a:defRPr sz="1200">
                <a:solidFill>
                  <a:schemeClr val="tx1"/>
                </a:solidFill>
                <a:latin typeface="Times New Roman" panose="02020603050405020304" pitchFamily="18" charset="0"/>
              </a:defRPr>
            </a:lvl5pPr>
            <a:lvl6pPr marL="2514600" indent="-228600" defTabSz="962025"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2025"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2025"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2025"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AA2ED226-5C50-4894-9FC5-2148215949F3}" type="slidenum">
              <a:rPr lang="en-GB" altLang="en-US" sz="1300"/>
              <a:pPr>
                <a:spcBef>
                  <a:spcPct val="0"/>
                </a:spcBef>
              </a:pPr>
              <a:t>55</a:t>
            </a:fld>
            <a:endParaRPr lang="en-GB" altLang="en-US" sz="1300"/>
          </a:p>
        </p:txBody>
      </p:sp>
      <p:sp>
        <p:nvSpPr>
          <p:cNvPr id="128003" name="Rectangle 2"/>
          <p:cNvSpPr>
            <a:spLocks noGrp="1" noRot="1" noChangeAspect="1" noChangeArrowheads="1" noTextEdit="1"/>
          </p:cNvSpPr>
          <p:nvPr>
            <p:ph type="sldImg"/>
          </p:nvPr>
        </p:nvSpPr>
        <p:spPr>
          <a:xfrm>
            <a:off x="101600" y="750888"/>
            <a:ext cx="6662738" cy="3748087"/>
          </a:xfrm>
          <a:solidFill>
            <a:srgbClr val="FFFFFF"/>
          </a:solidFill>
          <a:ln/>
        </p:spPr>
      </p:sp>
      <p:sp>
        <p:nvSpPr>
          <p:cNvPr id="128004" name="Rectangle 3"/>
          <p:cNvSpPr>
            <a:spLocks noGrp="1" noChangeArrowheads="1"/>
          </p:cNvSpPr>
          <p:nvPr>
            <p:ph type="body" idx="1"/>
          </p:nvPr>
        </p:nvSpPr>
        <p:spPr>
          <a:xfrm>
            <a:off x="915460" y="4748691"/>
            <a:ext cx="5035021" cy="4498341"/>
          </a:xfrm>
          <a:solidFill>
            <a:srgbClr val="FFFFFF"/>
          </a:solidFill>
          <a:ln>
            <a:solidFill>
              <a:srgbClr val="000000"/>
            </a:solidFill>
          </a:ln>
        </p:spPr>
        <p:txBody>
          <a:bodyPr lIns="92766" tIns="46383" rIns="92766" bIns="46383"/>
          <a:lstStyle/>
          <a:p>
            <a:r>
              <a:rPr lang="en-GB" altLang="en-US">
                <a:latin typeface="Times New Roman" panose="02020603050405020304" pitchFamily="18" charset="0"/>
              </a:rPr>
              <a:t>Ask what is risk assessment? (This is an easy question that most people should have an answer to)</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a:latin typeface="Times New Roman" panose="02020603050405020304" pitchFamily="18" charset="0"/>
              </a:rPr>
              <a:t>Risk assessment is the identification of hazards (risk factors).</a:t>
            </a:r>
          </a:p>
          <a:p>
            <a:endParaRPr lang="en-GB" altLang="en-US">
              <a:latin typeface="Times New Roman" panose="02020603050405020304" pitchFamily="18" charset="0"/>
            </a:endParaRPr>
          </a:p>
          <a:p>
            <a:endParaRPr lang="en-GB" altLang="en-US">
              <a:latin typeface="Times New Roman" panose="02020603050405020304" pitchFamily="18" charset="0"/>
            </a:endParaRPr>
          </a:p>
          <a:p>
            <a:r>
              <a:rPr lang="en-GB" altLang="en-US">
                <a:latin typeface="Times New Roman" panose="02020603050405020304" pitchFamily="18" charset="0"/>
              </a:rPr>
              <a:t>You can then ask them what risk assessments do they carry out on a daily basis? </a:t>
            </a:r>
          </a:p>
          <a:p>
            <a:r>
              <a:rPr lang="en-GB" altLang="en-US">
                <a:latin typeface="Times New Roman" panose="02020603050405020304" pitchFamily="18" charset="0"/>
              </a:rPr>
              <a:t>Examples could include:</a:t>
            </a:r>
          </a:p>
          <a:p>
            <a:pPr marL="171450" indent="-171450">
              <a:buFont typeface="Arial" panose="020B0604020202020204" pitchFamily="34" charset="0"/>
              <a:buChar char="•"/>
            </a:pPr>
            <a:r>
              <a:rPr lang="en-GB" altLang="en-US">
                <a:latin typeface="Times New Roman" panose="02020603050405020304" pitchFamily="18" charset="0"/>
              </a:rPr>
              <a:t>Crossing the road.</a:t>
            </a:r>
          </a:p>
          <a:p>
            <a:pPr marL="171450" indent="-171450">
              <a:buFont typeface="Arial" panose="020B0604020202020204" pitchFamily="34" charset="0"/>
              <a:buChar char="•"/>
            </a:pPr>
            <a:r>
              <a:rPr lang="en-GB" altLang="en-US">
                <a:latin typeface="Times New Roman" panose="02020603050405020304" pitchFamily="18" charset="0"/>
              </a:rPr>
              <a:t>Checking the weather before swimming/cycling.</a:t>
            </a:r>
          </a:p>
          <a:p>
            <a:pPr marL="171450" indent="-171450">
              <a:buFont typeface="Arial" panose="020B0604020202020204" pitchFamily="34" charset="0"/>
              <a:buChar char="•"/>
            </a:pPr>
            <a:r>
              <a:rPr lang="en-GB" altLang="en-US">
                <a:latin typeface="Times New Roman" panose="02020603050405020304" pitchFamily="18" charset="0"/>
              </a:rPr>
              <a:t>Testing how hot food is.</a:t>
            </a:r>
          </a:p>
          <a:p>
            <a:pPr marL="0" indent="0">
              <a:buFont typeface="Arial" panose="020B0604020202020204" pitchFamily="34" charset="0"/>
              <a:buNone/>
            </a:pPr>
            <a:endParaRPr lang="en-GB" altLang="en-US">
              <a:latin typeface="Times New Roman" panose="02020603050405020304" pitchFamily="18" charset="0"/>
            </a:endParaRPr>
          </a:p>
          <a:p>
            <a:pPr marL="0" indent="0">
              <a:buFont typeface="Arial" panose="020B0604020202020204" pitchFamily="34" charset="0"/>
              <a:buNone/>
            </a:pPr>
            <a:r>
              <a:rPr lang="en-GB" altLang="en-US">
                <a:latin typeface="Times New Roman" panose="02020603050405020304" pitchFamily="18" charset="0"/>
              </a:rPr>
              <a:t>Explain that a hazard is an issue that has the potential to cause you harm (i.e. a car is a potential hazard when crossing a road)</a:t>
            </a:r>
          </a:p>
          <a:p>
            <a:pPr marL="0" indent="0">
              <a:buFont typeface="Arial" panose="020B0604020202020204" pitchFamily="34" charset="0"/>
              <a:buNone/>
            </a:pPr>
            <a:r>
              <a:rPr lang="en-GB" altLang="en-US">
                <a:latin typeface="Times New Roman" panose="02020603050405020304" pitchFamily="18" charset="0"/>
              </a:rPr>
              <a:t>A risk factor then is an issue that increases the risk of said harm being suffered (i.e. crossing the road at blind turn, as you cannot see what is coming thus increasing the risk of being struck by a car)</a:t>
            </a:r>
          </a:p>
          <a:p>
            <a:pPr marL="0" indent="0">
              <a:buFont typeface="Arial" panose="020B0604020202020204" pitchFamily="34" charset="0"/>
              <a:buNone/>
            </a:pPr>
            <a:endParaRPr lang="en-GB" altLang="en-US">
              <a:latin typeface="Times New Roman" panose="02020603050405020304" pitchFamily="18" charset="0"/>
            </a:endParaRPr>
          </a:p>
          <a:p>
            <a:pPr marL="0" indent="0">
              <a:buFont typeface="Arial" panose="020B0604020202020204" pitchFamily="34" charset="0"/>
              <a:buNone/>
            </a:pPr>
            <a:r>
              <a:rPr lang="en-GB" altLang="en-US">
                <a:latin typeface="Times New Roman" panose="02020603050405020304" pitchFamily="18" charset="0"/>
              </a:rPr>
              <a:t>A control measure on the other hand is simply a solution we can implement to either remove or reduce the risk associated with the hazard.</a:t>
            </a:r>
          </a:p>
          <a:p>
            <a:endParaRPr lang="en-GB" altLang="en-US">
              <a:latin typeface="Times New Roman" panose="02020603050405020304" pitchFamily="18" charset="0"/>
            </a:endParaRPr>
          </a:p>
          <a:p>
            <a:endParaRPr lang="ga-IE" altLang="en-US">
              <a:latin typeface="Times New Roman" panose="02020603050405020304" pitchFamily="18"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2025">
              <a:spcBef>
                <a:spcPct val="30000"/>
              </a:spcBef>
              <a:defRPr sz="1200">
                <a:solidFill>
                  <a:schemeClr val="tx1"/>
                </a:solidFill>
                <a:latin typeface="Times New Roman" panose="02020603050405020304" pitchFamily="18" charset="0"/>
              </a:defRPr>
            </a:lvl1pPr>
            <a:lvl2pPr marL="742950" indent="-285750" defTabSz="962025">
              <a:spcBef>
                <a:spcPct val="30000"/>
              </a:spcBef>
              <a:defRPr sz="1200">
                <a:solidFill>
                  <a:schemeClr val="tx1"/>
                </a:solidFill>
                <a:latin typeface="Times New Roman" panose="02020603050405020304" pitchFamily="18" charset="0"/>
              </a:defRPr>
            </a:lvl2pPr>
            <a:lvl3pPr marL="1143000" indent="-228600" defTabSz="962025">
              <a:spcBef>
                <a:spcPct val="30000"/>
              </a:spcBef>
              <a:defRPr sz="1200">
                <a:solidFill>
                  <a:schemeClr val="tx1"/>
                </a:solidFill>
                <a:latin typeface="Times New Roman" panose="02020603050405020304" pitchFamily="18" charset="0"/>
              </a:defRPr>
            </a:lvl3pPr>
            <a:lvl4pPr marL="1600200" indent="-228600" defTabSz="962025">
              <a:spcBef>
                <a:spcPct val="30000"/>
              </a:spcBef>
              <a:defRPr sz="1200">
                <a:solidFill>
                  <a:schemeClr val="tx1"/>
                </a:solidFill>
                <a:latin typeface="Times New Roman" panose="02020603050405020304" pitchFamily="18" charset="0"/>
              </a:defRPr>
            </a:lvl4pPr>
            <a:lvl5pPr marL="2057400" indent="-228600" defTabSz="962025">
              <a:spcBef>
                <a:spcPct val="30000"/>
              </a:spcBef>
              <a:defRPr sz="1200">
                <a:solidFill>
                  <a:schemeClr val="tx1"/>
                </a:solidFill>
                <a:latin typeface="Times New Roman" panose="02020603050405020304" pitchFamily="18" charset="0"/>
              </a:defRPr>
            </a:lvl5pPr>
            <a:lvl6pPr marL="2514600" indent="-228600" defTabSz="962025"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2025"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2025"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2025"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AA2ED226-5C50-4894-9FC5-2148215949F3}" type="slidenum">
              <a:rPr lang="en-GB" altLang="en-US" sz="1300"/>
              <a:pPr>
                <a:spcBef>
                  <a:spcPct val="0"/>
                </a:spcBef>
              </a:pPr>
              <a:t>56</a:t>
            </a:fld>
            <a:endParaRPr lang="en-GB" altLang="en-US" sz="1300"/>
          </a:p>
        </p:txBody>
      </p:sp>
      <p:sp>
        <p:nvSpPr>
          <p:cNvPr id="128003" name="Rectangle 2"/>
          <p:cNvSpPr>
            <a:spLocks noGrp="1" noRot="1" noChangeAspect="1" noChangeArrowheads="1" noTextEdit="1"/>
          </p:cNvSpPr>
          <p:nvPr>
            <p:ph type="sldImg"/>
          </p:nvPr>
        </p:nvSpPr>
        <p:spPr>
          <a:xfrm>
            <a:off x="101600" y="750888"/>
            <a:ext cx="6662738" cy="3748087"/>
          </a:xfrm>
          <a:solidFill>
            <a:srgbClr val="FFFFFF"/>
          </a:solidFill>
          <a:ln/>
        </p:spPr>
      </p:sp>
      <p:sp>
        <p:nvSpPr>
          <p:cNvPr id="128004" name="Rectangle 3"/>
          <p:cNvSpPr>
            <a:spLocks noGrp="1" noChangeArrowheads="1"/>
          </p:cNvSpPr>
          <p:nvPr>
            <p:ph type="body" idx="1"/>
          </p:nvPr>
        </p:nvSpPr>
        <p:spPr>
          <a:xfrm>
            <a:off x="915460" y="4748691"/>
            <a:ext cx="5035021" cy="4498341"/>
          </a:xfrm>
          <a:solidFill>
            <a:srgbClr val="FFFFFF"/>
          </a:solidFill>
          <a:ln>
            <a:solidFill>
              <a:srgbClr val="000000"/>
            </a:solidFill>
          </a:ln>
        </p:spPr>
        <p:txBody>
          <a:bodyPr lIns="92766" tIns="46383" rIns="92766" bIns="46383"/>
          <a:lstStyle/>
          <a:p>
            <a:r>
              <a:rPr lang="en-GB" altLang="en-US">
                <a:latin typeface="Times New Roman" panose="02020603050405020304" pitchFamily="18" charset="0"/>
              </a:rPr>
              <a:t>Ask what is risk assessment? (This is an easy question that most people should have an answer to)</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a:latin typeface="Times New Roman" panose="02020603050405020304" pitchFamily="18" charset="0"/>
              </a:rPr>
              <a:t>Risk assessment is the identification of hazards (risk factors).</a:t>
            </a:r>
          </a:p>
          <a:p>
            <a:endParaRPr lang="en-GB" altLang="en-US">
              <a:latin typeface="Times New Roman" panose="02020603050405020304" pitchFamily="18" charset="0"/>
            </a:endParaRPr>
          </a:p>
          <a:p>
            <a:endParaRPr lang="en-GB" altLang="en-US">
              <a:latin typeface="Times New Roman" panose="02020603050405020304" pitchFamily="18" charset="0"/>
            </a:endParaRPr>
          </a:p>
          <a:p>
            <a:r>
              <a:rPr lang="en-GB" altLang="en-US">
                <a:latin typeface="Times New Roman" panose="02020603050405020304" pitchFamily="18" charset="0"/>
              </a:rPr>
              <a:t>You can then ask them what risk assessments do they carry out on a daily basis? </a:t>
            </a:r>
          </a:p>
          <a:p>
            <a:r>
              <a:rPr lang="en-GB" altLang="en-US">
                <a:latin typeface="Times New Roman" panose="02020603050405020304" pitchFamily="18" charset="0"/>
              </a:rPr>
              <a:t>Examples could include:</a:t>
            </a:r>
          </a:p>
          <a:p>
            <a:pPr marL="171450" indent="-171450">
              <a:buFont typeface="Arial" panose="020B0604020202020204" pitchFamily="34" charset="0"/>
              <a:buChar char="•"/>
            </a:pPr>
            <a:r>
              <a:rPr lang="en-GB" altLang="en-US">
                <a:latin typeface="Times New Roman" panose="02020603050405020304" pitchFamily="18" charset="0"/>
              </a:rPr>
              <a:t>Crossing the road.</a:t>
            </a:r>
          </a:p>
          <a:p>
            <a:pPr marL="171450" indent="-171450">
              <a:buFont typeface="Arial" panose="020B0604020202020204" pitchFamily="34" charset="0"/>
              <a:buChar char="•"/>
            </a:pPr>
            <a:r>
              <a:rPr lang="en-GB" altLang="en-US">
                <a:latin typeface="Times New Roman" panose="02020603050405020304" pitchFamily="18" charset="0"/>
              </a:rPr>
              <a:t>Checking the weather before swimming/cycling.</a:t>
            </a:r>
          </a:p>
          <a:p>
            <a:pPr marL="171450" indent="-171450">
              <a:buFont typeface="Arial" panose="020B0604020202020204" pitchFamily="34" charset="0"/>
              <a:buChar char="•"/>
            </a:pPr>
            <a:r>
              <a:rPr lang="en-GB" altLang="en-US">
                <a:latin typeface="Times New Roman" panose="02020603050405020304" pitchFamily="18" charset="0"/>
              </a:rPr>
              <a:t>Testing how hot food is.</a:t>
            </a:r>
          </a:p>
          <a:p>
            <a:pPr marL="0" indent="0">
              <a:buFont typeface="Arial" panose="020B0604020202020204" pitchFamily="34" charset="0"/>
              <a:buNone/>
            </a:pPr>
            <a:endParaRPr lang="en-GB" altLang="en-US">
              <a:latin typeface="Times New Roman" panose="02020603050405020304" pitchFamily="18" charset="0"/>
            </a:endParaRPr>
          </a:p>
          <a:p>
            <a:pPr marL="0" indent="0">
              <a:buFont typeface="Arial" panose="020B0604020202020204" pitchFamily="34" charset="0"/>
              <a:buNone/>
            </a:pPr>
            <a:r>
              <a:rPr lang="en-GB" altLang="en-US">
                <a:latin typeface="Times New Roman" panose="02020603050405020304" pitchFamily="18" charset="0"/>
              </a:rPr>
              <a:t>Explain that a hazard is an issue that has the potential to cause you harm (i.e. a car is a potential hazard when crossing a road)</a:t>
            </a:r>
          </a:p>
          <a:p>
            <a:pPr marL="0" indent="0">
              <a:buFont typeface="Arial" panose="020B0604020202020204" pitchFamily="34" charset="0"/>
              <a:buNone/>
            </a:pPr>
            <a:r>
              <a:rPr lang="en-GB" altLang="en-US">
                <a:latin typeface="Times New Roman" panose="02020603050405020304" pitchFamily="18" charset="0"/>
              </a:rPr>
              <a:t>A risk factor then is an issue that increases the risk of said harm being suffered (i.e. crossing the road at blind turn, as you cannot see what is coming thus increasing the risk of being struck by a car)</a:t>
            </a:r>
          </a:p>
          <a:p>
            <a:pPr marL="0" indent="0">
              <a:buFont typeface="Arial" panose="020B0604020202020204" pitchFamily="34" charset="0"/>
              <a:buNone/>
            </a:pPr>
            <a:endParaRPr lang="en-GB" altLang="en-US">
              <a:latin typeface="Times New Roman" panose="02020603050405020304" pitchFamily="18" charset="0"/>
            </a:endParaRPr>
          </a:p>
          <a:p>
            <a:pPr marL="0" indent="0">
              <a:buFont typeface="Arial" panose="020B0604020202020204" pitchFamily="34" charset="0"/>
              <a:buNone/>
            </a:pPr>
            <a:r>
              <a:rPr lang="en-GB" altLang="en-US">
                <a:latin typeface="Times New Roman" panose="02020603050405020304" pitchFamily="18" charset="0"/>
              </a:rPr>
              <a:t>A control measure on the other hand is simply a solution we can implement to either remove or reduce the risk associated with the hazard.</a:t>
            </a:r>
          </a:p>
          <a:p>
            <a:endParaRPr lang="en-GB" altLang="en-US">
              <a:latin typeface="Times New Roman" panose="02020603050405020304" pitchFamily="18" charset="0"/>
            </a:endParaRPr>
          </a:p>
          <a:p>
            <a:endParaRPr lang="ga-IE" altLang="en-US">
              <a:latin typeface="Times New Roman" panose="02020603050405020304" pitchFamily="18" charset="0"/>
            </a:endParaRPr>
          </a:p>
        </p:txBody>
      </p:sp>
    </p:spTree>
    <p:extLst>
      <p:ext uri="{BB962C8B-B14F-4D97-AF65-F5344CB8AC3E}">
        <p14:creationId xmlns:p14="http://schemas.microsoft.com/office/powerpoint/2010/main" val="124015592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a:ln/>
        </p:spPr>
      </p:sp>
      <p:sp>
        <p:nvSpPr>
          <p:cNvPr id="119811" name="Notes Placeholder 2"/>
          <p:cNvSpPr>
            <a:spLocks noGrp="1"/>
          </p:cNvSpPr>
          <p:nvPr>
            <p:ph type="body" idx="1"/>
          </p:nvPr>
        </p:nvSpPr>
        <p:spPr>
          <a:ln/>
        </p:spPr>
        <p:txBody>
          <a:bodyPr/>
          <a:lstStyle/>
          <a:p>
            <a:pPr eaLnBrk="1" hangingPunct="1">
              <a:lnSpc>
                <a:spcPct val="80000"/>
              </a:lnSpc>
              <a:defRPr/>
            </a:pPr>
            <a:r>
              <a:rPr lang="en-IE">
                <a:latin typeface="Arial" pitchFamily="34" charset="0"/>
              </a:rPr>
              <a:t>Ask what types of tasks or body postures pose a risk of injury to the back (Ask them to think back to the anatomy module)</a:t>
            </a:r>
          </a:p>
          <a:p>
            <a:pPr eaLnBrk="1" hangingPunct="1">
              <a:lnSpc>
                <a:spcPct val="80000"/>
              </a:lnSpc>
              <a:defRPr/>
            </a:pPr>
            <a:endParaRPr lang="en-IE">
              <a:latin typeface="Arial" pitchFamily="34" charset="0"/>
            </a:endParaRPr>
          </a:p>
          <a:p>
            <a:pPr eaLnBrk="1" hangingPunct="1">
              <a:lnSpc>
                <a:spcPct val="80000"/>
              </a:lnSpc>
              <a:defRPr/>
            </a:pPr>
            <a:r>
              <a:rPr lang="en-IE">
                <a:latin typeface="Arial" pitchFamily="34" charset="0"/>
              </a:rPr>
              <a:t>Possible answers include:</a:t>
            </a:r>
          </a:p>
          <a:p>
            <a:pPr eaLnBrk="1" hangingPunct="1">
              <a:lnSpc>
                <a:spcPct val="80000"/>
              </a:lnSpc>
              <a:defRPr/>
            </a:pPr>
            <a:endParaRPr lang="en-IE">
              <a:latin typeface="Arial" pitchFamily="34" charset="0"/>
            </a:endParaRPr>
          </a:p>
          <a:p>
            <a:pPr eaLnBrk="1" hangingPunct="1">
              <a:lnSpc>
                <a:spcPct val="80000"/>
              </a:lnSpc>
              <a:buFont typeface="Arial" pitchFamily="34" charset="0"/>
              <a:buChar char="•"/>
              <a:defRPr/>
            </a:pPr>
            <a:r>
              <a:rPr lang="en-IE">
                <a:latin typeface="Arial" pitchFamily="34" charset="0"/>
              </a:rPr>
              <a:t>Awkward postures</a:t>
            </a:r>
            <a:endParaRPr lang="ga-IE">
              <a:latin typeface="Arial" pitchFamily="34" charset="0"/>
            </a:endParaRPr>
          </a:p>
          <a:p>
            <a:pPr eaLnBrk="1" hangingPunct="1">
              <a:lnSpc>
                <a:spcPct val="80000"/>
              </a:lnSpc>
              <a:buFont typeface="Arial" pitchFamily="34" charset="0"/>
              <a:buChar char="•"/>
              <a:defRPr/>
            </a:pPr>
            <a:r>
              <a:rPr lang="en-GB">
                <a:latin typeface="Arial" pitchFamily="34" charset="0"/>
              </a:rPr>
              <a:t>Holding loads away from body</a:t>
            </a:r>
          </a:p>
          <a:p>
            <a:pPr eaLnBrk="1" hangingPunct="1">
              <a:lnSpc>
                <a:spcPct val="80000"/>
              </a:lnSpc>
              <a:buFont typeface="Arial" pitchFamily="34" charset="0"/>
              <a:buChar char="•"/>
              <a:defRPr/>
            </a:pPr>
            <a:r>
              <a:rPr lang="en-GB">
                <a:latin typeface="Arial" pitchFamily="34" charset="0"/>
              </a:rPr>
              <a:t>Twisting</a:t>
            </a:r>
          </a:p>
          <a:p>
            <a:pPr eaLnBrk="1" hangingPunct="1">
              <a:lnSpc>
                <a:spcPct val="80000"/>
              </a:lnSpc>
              <a:buFont typeface="Arial" pitchFamily="34" charset="0"/>
              <a:buChar char="•"/>
              <a:defRPr/>
            </a:pPr>
            <a:r>
              <a:rPr lang="ga-IE">
                <a:latin typeface="Arial" pitchFamily="34" charset="0"/>
              </a:rPr>
              <a:t>Bending/ </a:t>
            </a:r>
            <a:r>
              <a:rPr lang="en-GB">
                <a:latin typeface="Arial" pitchFamily="34" charset="0"/>
              </a:rPr>
              <a:t>Stooping</a:t>
            </a:r>
          </a:p>
          <a:p>
            <a:pPr eaLnBrk="1" hangingPunct="1">
              <a:lnSpc>
                <a:spcPct val="80000"/>
              </a:lnSpc>
              <a:buFont typeface="Arial" pitchFamily="34" charset="0"/>
              <a:buChar char="•"/>
              <a:defRPr/>
            </a:pPr>
            <a:r>
              <a:rPr lang="en-GB">
                <a:latin typeface="Arial" pitchFamily="34" charset="0"/>
              </a:rPr>
              <a:t>Reaching upwards</a:t>
            </a:r>
          </a:p>
          <a:p>
            <a:pPr eaLnBrk="1" hangingPunct="1">
              <a:lnSpc>
                <a:spcPct val="80000"/>
              </a:lnSpc>
              <a:buFont typeface="Arial" pitchFamily="34" charset="0"/>
              <a:buChar char="•"/>
              <a:defRPr/>
            </a:pPr>
            <a:r>
              <a:rPr lang="en-GB">
                <a:latin typeface="Arial" pitchFamily="34" charset="0"/>
              </a:rPr>
              <a:t>Long travel distances</a:t>
            </a:r>
            <a:endParaRPr lang="ga-IE">
              <a:latin typeface="Arial" pitchFamily="34" charset="0"/>
            </a:endParaRPr>
          </a:p>
          <a:p>
            <a:pPr eaLnBrk="1" hangingPunct="1">
              <a:lnSpc>
                <a:spcPct val="80000"/>
              </a:lnSpc>
              <a:buFont typeface="Arial" pitchFamily="34" charset="0"/>
              <a:buChar char="•"/>
              <a:defRPr/>
            </a:pPr>
            <a:r>
              <a:rPr lang="ga-IE">
                <a:latin typeface="Arial" pitchFamily="34" charset="0"/>
              </a:rPr>
              <a:t>Forceful pushing or pulling</a:t>
            </a:r>
          </a:p>
          <a:p>
            <a:pPr eaLnBrk="1" hangingPunct="1">
              <a:lnSpc>
                <a:spcPct val="80000"/>
              </a:lnSpc>
              <a:buFont typeface="Arial" pitchFamily="34" charset="0"/>
              <a:buChar char="•"/>
              <a:defRPr/>
            </a:pPr>
            <a:r>
              <a:rPr lang="ga-IE">
                <a:latin typeface="Arial" pitchFamily="34" charset="0"/>
              </a:rPr>
              <a:t>Repetitive handling</a:t>
            </a:r>
            <a:endParaRPr lang="en-GB">
              <a:latin typeface="Arial" pitchFamily="34" charset="0"/>
            </a:endParaRPr>
          </a:p>
          <a:p>
            <a:pPr eaLnBrk="1" hangingPunct="1">
              <a:lnSpc>
                <a:spcPct val="80000"/>
              </a:lnSpc>
              <a:buFont typeface="Arial" pitchFamily="34" charset="0"/>
              <a:buChar char="•"/>
              <a:defRPr/>
            </a:pPr>
            <a:endParaRPr lang="en-GB">
              <a:latin typeface="Arial" pitchFamily="34" charset="0"/>
            </a:endParaRPr>
          </a:p>
          <a:p>
            <a:pPr eaLnBrk="1" hangingPunct="1">
              <a:lnSpc>
                <a:spcPct val="80000"/>
              </a:lnSpc>
              <a:buFont typeface="Arial" pitchFamily="34" charset="0"/>
              <a:buNone/>
              <a:defRPr/>
            </a:pPr>
            <a:r>
              <a:rPr lang="en-GB">
                <a:latin typeface="Arial" pitchFamily="34" charset="0"/>
              </a:rPr>
              <a:t>Ask them what conditions or characteristics could people have that could increase the likelihood or injury?</a:t>
            </a:r>
          </a:p>
          <a:p>
            <a:pPr eaLnBrk="1" hangingPunct="1">
              <a:lnSpc>
                <a:spcPct val="80000"/>
              </a:lnSpc>
              <a:buFont typeface="Arial" pitchFamily="34" charset="0"/>
              <a:buChar char="•"/>
              <a:defRPr/>
            </a:pPr>
            <a:endParaRPr lang="en-GB">
              <a:latin typeface="Arial" pitchFamily="34" charset="0"/>
            </a:endParaRPr>
          </a:p>
          <a:p>
            <a:pPr eaLnBrk="1" hangingPunct="1">
              <a:lnSpc>
                <a:spcPct val="80000"/>
              </a:lnSpc>
              <a:buFont typeface="Arial" pitchFamily="34" charset="0"/>
              <a:buNone/>
              <a:defRPr/>
            </a:pPr>
            <a:r>
              <a:rPr lang="en-GB">
                <a:latin typeface="Arial" pitchFamily="34" charset="0"/>
              </a:rPr>
              <a:t>Possible answers include:</a:t>
            </a:r>
          </a:p>
          <a:p>
            <a:pPr eaLnBrk="1" hangingPunct="1">
              <a:lnSpc>
                <a:spcPct val="80000"/>
              </a:lnSpc>
              <a:buFont typeface="Arial" pitchFamily="34" charset="0"/>
              <a:buChar char="•"/>
              <a:defRPr/>
            </a:pPr>
            <a:endParaRPr lang="en-GB">
              <a:latin typeface="Arial" pitchFamily="34" charset="0"/>
            </a:endParaRPr>
          </a:p>
          <a:p>
            <a:pPr eaLnBrk="1" hangingPunct="1">
              <a:buFont typeface="Arial" pitchFamily="34" charset="0"/>
              <a:buChar char="•"/>
              <a:defRPr/>
            </a:pPr>
            <a:r>
              <a:rPr lang="en-GB">
                <a:latin typeface="Arial" pitchFamily="34" charset="0"/>
              </a:rPr>
              <a:t>Physical condition </a:t>
            </a:r>
          </a:p>
          <a:p>
            <a:pPr eaLnBrk="1" hangingPunct="1">
              <a:buFont typeface="Arial" pitchFamily="34" charset="0"/>
              <a:buChar char="•"/>
              <a:defRPr/>
            </a:pPr>
            <a:r>
              <a:rPr lang="en-GB">
                <a:latin typeface="Arial" pitchFamily="34" charset="0"/>
              </a:rPr>
              <a:t>Illness</a:t>
            </a:r>
          </a:p>
          <a:p>
            <a:pPr eaLnBrk="1" hangingPunct="1">
              <a:buFont typeface="Arial" pitchFamily="34" charset="0"/>
              <a:buChar char="•"/>
              <a:defRPr/>
            </a:pPr>
            <a:r>
              <a:rPr lang="en-GB">
                <a:latin typeface="Arial" pitchFamily="34" charset="0"/>
              </a:rPr>
              <a:t>Pregnancy </a:t>
            </a:r>
          </a:p>
          <a:p>
            <a:pPr eaLnBrk="1" hangingPunct="1">
              <a:buFont typeface="Arial" pitchFamily="34" charset="0"/>
              <a:buChar char="•"/>
              <a:defRPr/>
            </a:pPr>
            <a:r>
              <a:rPr lang="en-GB">
                <a:latin typeface="Arial" pitchFamily="34" charset="0"/>
              </a:rPr>
              <a:t>Requires </a:t>
            </a:r>
            <a:r>
              <a:rPr lang="en-GB" altLang="en-US">
                <a:latin typeface="Arial" pitchFamily="34" charset="0"/>
              </a:rPr>
              <a:t>unusual strength, height, etc.?</a:t>
            </a:r>
            <a:endParaRPr lang="en-IE" altLang="en-US">
              <a:latin typeface="Arial" pitchFamily="34" charset="0"/>
            </a:endParaRPr>
          </a:p>
          <a:p>
            <a:pPr eaLnBrk="1" hangingPunct="1">
              <a:buFont typeface="Arial" pitchFamily="34" charset="0"/>
              <a:buChar char="•"/>
              <a:defRPr/>
            </a:pPr>
            <a:r>
              <a:rPr lang="en-US">
                <a:latin typeface="Arial" pitchFamily="34" charset="0"/>
              </a:rPr>
              <a:t>Any reservations lifting</a:t>
            </a:r>
            <a:r>
              <a:rPr lang="en-IE">
                <a:latin typeface="Arial" pitchFamily="34" charset="0"/>
              </a:rPr>
              <a:t> </a:t>
            </a:r>
            <a:r>
              <a:rPr lang="en-US">
                <a:latin typeface="Arial" pitchFamily="34" charset="0"/>
              </a:rPr>
              <a:t>ability?</a:t>
            </a:r>
          </a:p>
          <a:p>
            <a:pPr eaLnBrk="1" hangingPunct="1">
              <a:buFont typeface="Arial" pitchFamily="34" charset="0"/>
              <a:buChar char="•"/>
              <a:defRPr/>
            </a:pPr>
            <a:r>
              <a:rPr lang="en-US">
                <a:latin typeface="Arial" pitchFamily="34" charset="0"/>
              </a:rPr>
              <a:t>Trained?</a:t>
            </a:r>
          </a:p>
          <a:p>
            <a:pPr eaLnBrk="1" hangingPunct="1">
              <a:defRPr/>
            </a:pPr>
            <a:endParaRPr lang="en-US">
              <a:latin typeface="Arial" pitchFamily="34" charset="0"/>
            </a:endParaRPr>
          </a:p>
          <a:p>
            <a:pPr eaLnBrk="1" hangingPunct="1">
              <a:defRPr/>
            </a:pPr>
            <a:r>
              <a:rPr lang="en-US">
                <a:latin typeface="Arial" pitchFamily="34" charset="0"/>
              </a:rPr>
              <a:t>Ask them what characteristics could a load have that could increase the likelihood of injury?</a:t>
            </a:r>
          </a:p>
          <a:p>
            <a:pPr eaLnBrk="1" hangingPunct="1">
              <a:defRPr/>
            </a:pPr>
            <a:endParaRPr lang="en-US">
              <a:latin typeface="Arial" pitchFamily="34" charset="0"/>
            </a:endParaRPr>
          </a:p>
          <a:p>
            <a:pPr marL="342317" indent="-342317">
              <a:lnSpc>
                <a:spcPct val="80000"/>
              </a:lnSpc>
              <a:spcBef>
                <a:spcPct val="20000"/>
              </a:spcBef>
              <a:buClr>
                <a:schemeClr val="tx2"/>
              </a:buClr>
              <a:buSzPct val="75000"/>
              <a:buFont typeface="Arial" pitchFamily="34" charset="0"/>
              <a:buChar char="•"/>
              <a:defRPr/>
            </a:pPr>
            <a:r>
              <a:rPr lang="en-GB"/>
              <a:t>Heavy</a:t>
            </a:r>
          </a:p>
          <a:p>
            <a:pPr marL="342317" indent="-342317">
              <a:lnSpc>
                <a:spcPct val="80000"/>
              </a:lnSpc>
              <a:spcBef>
                <a:spcPct val="20000"/>
              </a:spcBef>
              <a:buClr>
                <a:schemeClr val="tx2"/>
              </a:buClr>
              <a:buSzPct val="75000"/>
              <a:buFont typeface="Arial" pitchFamily="34" charset="0"/>
              <a:buChar char="•"/>
              <a:defRPr/>
            </a:pPr>
            <a:r>
              <a:rPr lang="en-GB"/>
              <a:t>Bulky or unwieldy</a:t>
            </a:r>
          </a:p>
          <a:p>
            <a:pPr marL="342317" indent="-342317">
              <a:lnSpc>
                <a:spcPct val="80000"/>
              </a:lnSpc>
              <a:spcBef>
                <a:spcPct val="20000"/>
              </a:spcBef>
              <a:buClr>
                <a:schemeClr val="tx2"/>
              </a:buClr>
              <a:buSzPct val="75000"/>
              <a:buFont typeface="Arial" pitchFamily="34" charset="0"/>
              <a:buChar char="•"/>
              <a:defRPr/>
            </a:pPr>
            <a:r>
              <a:rPr lang="en-GB"/>
              <a:t>Difficult to grasp</a:t>
            </a:r>
          </a:p>
          <a:p>
            <a:pPr marL="342317" indent="-342317">
              <a:lnSpc>
                <a:spcPct val="80000"/>
              </a:lnSpc>
              <a:spcBef>
                <a:spcPct val="20000"/>
              </a:spcBef>
              <a:buClr>
                <a:schemeClr val="tx2"/>
              </a:buClr>
              <a:buSzPct val="75000"/>
              <a:buFont typeface="Arial" pitchFamily="34" charset="0"/>
              <a:buChar char="•"/>
              <a:defRPr/>
            </a:pPr>
            <a:r>
              <a:rPr lang="en-GB"/>
              <a:t>Unstable</a:t>
            </a:r>
          </a:p>
          <a:p>
            <a:pPr marL="342317" indent="-342317">
              <a:lnSpc>
                <a:spcPct val="80000"/>
              </a:lnSpc>
              <a:spcBef>
                <a:spcPct val="20000"/>
              </a:spcBef>
              <a:buClr>
                <a:schemeClr val="tx2"/>
              </a:buClr>
              <a:buSzPct val="75000"/>
              <a:buFont typeface="Arial" pitchFamily="34" charset="0"/>
              <a:buChar char="•"/>
              <a:defRPr/>
            </a:pPr>
            <a:r>
              <a:rPr lang="en-GB"/>
              <a:t>Harmful i.e. sharp/hot</a:t>
            </a:r>
          </a:p>
          <a:p>
            <a:pPr marL="0" indent="0">
              <a:lnSpc>
                <a:spcPct val="80000"/>
              </a:lnSpc>
              <a:spcBef>
                <a:spcPct val="20000"/>
              </a:spcBef>
              <a:buClr>
                <a:schemeClr val="tx2"/>
              </a:buClr>
              <a:buSzPct val="75000"/>
              <a:buFont typeface="Arial" pitchFamily="34" charset="0"/>
              <a:buNone/>
              <a:defRPr/>
            </a:pPr>
            <a:endParaRPr lang="en-GB"/>
          </a:p>
          <a:p>
            <a:pPr marL="0" indent="0">
              <a:lnSpc>
                <a:spcPct val="80000"/>
              </a:lnSpc>
              <a:spcBef>
                <a:spcPct val="20000"/>
              </a:spcBef>
              <a:buClr>
                <a:schemeClr val="tx2"/>
              </a:buClr>
              <a:buSzPct val="75000"/>
              <a:buFont typeface="Arial" pitchFamily="34" charset="0"/>
              <a:buNone/>
              <a:defRPr/>
            </a:pPr>
            <a:r>
              <a:rPr lang="en-GB" altLang="en-US">
                <a:latin typeface="Arial"/>
                <a:cs typeface="Arial"/>
              </a:rPr>
              <a:t>What aspects of the environment will increase the risk?</a:t>
            </a:r>
          </a:p>
          <a:p>
            <a:pPr marL="171450" indent="-171450">
              <a:lnSpc>
                <a:spcPct val="80000"/>
              </a:lnSpc>
              <a:spcBef>
                <a:spcPct val="20000"/>
              </a:spcBef>
              <a:buClr>
                <a:schemeClr val="tx2"/>
              </a:buClr>
              <a:buSzPct val="75000"/>
              <a:buFont typeface="Arial" panose="020B0604020202020204" pitchFamily="34" charset="0"/>
              <a:buChar char="•"/>
              <a:defRPr/>
            </a:pPr>
            <a:r>
              <a:rPr lang="en-GB"/>
              <a:t>Is the floor </a:t>
            </a:r>
            <a:r>
              <a:rPr lang="en-GB" err="1"/>
              <a:t>slippy</a:t>
            </a:r>
            <a:endParaRPr lang="en-GB"/>
          </a:p>
          <a:p>
            <a:pPr marL="171450" indent="-171450">
              <a:lnSpc>
                <a:spcPct val="80000"/>
              </a:lnSpc>
              <a:spcBef>
                <a:spcPct val="20000"/>
              </a:spcBef>
              <a:buClr>
                <a:schemeClr val="tx2"/>
              </a:buClr>
              <a:buSzPct val="75000"/>
              <a:buFont typeface="Arial" panose="020B0604020202020204" pitchFamily="34" charset="0"/>
              <a:buChar char="•"/>
              <a:defRPr/>
            </a:pPr>
            <a:r>
              <a:rPr lang="en-GB"/>
              <a:t>Stairs</a:t>
            </a:r>
          </a:p>
          <a:p>
            <a:pPr marL="171450" indent="-171450">
              <a:lnSpc>
                <a:spcPct val="80000"/>
              </a:lnSpc>
              <a:spcBef>
                <a:spcPct val="20000"/>
              </a:spcBef>
              <a:buClr>
                <a:schemeClr val="tx2"/>
              </a:buClr>
              <a:buSzPct val="75000"/>
              <a:buFont typeface="Arial" panose="020B0604020202020204" pitchFamily="34" charset="0"/>
              <a:buChar char="•"/>
              <a:defRPr/>
            </a:pPr>
            <a:r>
              <a:rPr lang="en-GB"/>
              <a:t>Lighting</a:t>
            </a:r>
          </a:p>
          <a:p>
            <a:pPr marL="171450" indent="-171450">
              <a:lnSpc>
                <a:spcPct val="80000"/>
              </a:lnSpc>
              <a:spcBef>
                <a:spcPct val="20000"/>
              </a:spcBef>
              <a:buClr>
                <a:schemeClr val="tx2"/>
              </a:buClr>
              <a:buSzPct val="75000"/>
              <a:buFont typeface="Arial" panose="020B0604020202020204" pitchFamily="34" charset="0"/>
              <a:buChar char="•"/>
              <a:defRPr/>
            </a:pPr>
            <a:r>
              <a:rPr lang="en-GB"/>
              <a:t>Windy</a:t>
            </a:r>
          </a:p>
          <a:p>
            <a:pPr marL="342317" indent="-342317">
              <a:lnSpc>
                <a:spcPct val="80000"/>
              </a:lnSpc>
              <a:spcBef>
                <a:spcPct val="20000"/>
              </a:spcBef>
              <a:buClr>
                <a:schemeClr val="tx2"/>
              </a:buClr>
              <a:buSzPct val="75000"/>
              <a:buFontTx/>
              <a:buBlip>
                <a:blip r:embed="rId3"/>
              </a:buBlip>
              <a:defRPr/>
            </a:pPr>
            <a:endParaRPr lang="en-GB">
              <a:latin typeface="Arial" pitchFamily="34" charset="0"/>
            </a:endParaRPr>
          </a:p>
          <a:p>
            <a:pPr marL="342317" indent="-342317">
              <a:lnSpc>
                <a:spcPct val="80000"/>
              </a:lnSpc>
              <a:spcBef>
                <a:spcPct val="20000"/>
              </a:spcBef>
              <a:buClr>
                <a:schemeClr val="tx2"/>
              </a:buClr>
              <a:buSzPct val="75000"/>
              <a:buFontTx/>
              <a:buBlip>
                <a:blip r:embed="rId3"/>
              </a:buBlip>
              <a:defRPr/>
            </a:pPr>
            <a:endParaRPr lang="en-GB">
              <a:latin typeface="Arial" pitchFamily="34" charset="0"/>
            </a:endParaRPr>
          </a:p>
          <a:p>
            <a:pPr eaLnBrk="1" hangingPunct="1">
              <a:lnSpc>
                <a:spcPct val="80000"/>
              </a:lnSpc>
              <a:buFont typeface="Arial" pitchFamily="34" charset="0"/>
              <a:buChar char="•"/>
              <a:defRPr/>
            </a:pPr>
            <a:endParaRPr lang="en-GB">
              <a:latin typeface="Arial" pitchFamily="34" charset="0"/>
            </a:endParaRPr>
          </a:p>
          <a:p>
            <a:pPr>
              <a:defRPr/>
            </a:pPr>
            <a:endParaRPr lang="en-IE">
              <a:latin typeface="Times New Roman" pitchFamily="18" charset="0"/>
            </a:endParaRPr>
          </a:p>
        </p:txBody>
      </p:sp>
      <p:sp>
        <p:nvSpPr>
          <p:cNvPr id="1290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2025">
              <a:spcBef>
                <a:spcPct val="30000"/>
              </a:spcBef>
              <a:defRPr sz="1200">
                <a:solidFill>
                  <a:schemeClr val="tx1"/>
                </a:solidFill>
                <a:latin typeface="Times New Roman" panose="02020603050405020304" pitchFamily="18" charset="0"/>
              </a:defRPr>
            </a:lvl1pPr>
            <a:lvl2pPr marL="742950" indent="-285750" defTabSz="962025">
              <a:spcBef>
                <a:spcPct val="30000"/>
              </a:spcBef>
              <a:defRPr sz="1200">
                <a:solidFill>
                  <a:schemeClr val="tx1"/>
                </a:solidFill>
                <a:latin typeface="Times New Roman" panose="02020603050405020304" pitchFamily="18" charset="0"/>
              </a:defRPr>
            </a:lvl2pPr>
            <a:lvl3pPr marL="1143000" indent="-228600" defTabSz="962025">
              <a:spcBef>
                <a:spcPct val="30000"/>
              </a:spcBef>
              <a:defRPr sz="1200">
                <a:solidFill>
                  <a:schemeClr val="tx1"/>
                </a:solidFill>
                <a:latin typeface="Times New Roman" panose="02020603050405020304" pitchFamily="18" charset="0"/>
              </a:defRPr>
            </a:lvl3pPr>
            <a:lvl4pPr marL="1600200" indent="-228600" defTabSz="962025">
              <a:spcBef>
                <a:spcPct val="30000"/>
              </a:spcBef>
              <a:defRPr sz="1200">
                <a:solidFill>
                  <a:schemeClr val="tx1"/>
                </a:solidFill>
                <a:latin typeface="Times New Roman" panose="02020603050405020304" pitchFamily="18" charset="0"/>
              </a:defRPr>
            </a:lvl4pPr>
            <a:lvl5pPr marL="2057400" indent="-228600" defTabSz="962025">
              <a:spcBef>
                <a:spcPct val="30000"/>
              </a:spcBef>
              <a:defRPr sz="1200">
                <a:solidFill>
                  <a:schemeClr val="tx1"/>
                </a:solidFill>
                <a:latin typeface="Times New Roman" panose="02020603050405020304" pitchFamily="18" charset="0"/>
              </a:defRPr>
            </a:lvl5pPr>
            <a:lvl6pPr marL="2514600" indent="-228600" defTabSz="962025"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2025"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2025"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2025"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5EDEED83-EEE1-478E-9F3D-EB6F1572F9EA}" type="slidenum">
              <a:rPr lang="en-GB" altLang="en-US" sz="1300"/>
              <a:pPr>
                <a:spcBef>
                  <a:spcPct val="0"/>
                </a:spcBef>
              </a:pPr>
              <a:t>57</a:t>
            </a:fld>
            <a:endParaRPr lang="en-GB" altLang="en-US" sz="130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a:bodyPr>
          <a:lstStyle/>
          <a:p>
            <a:pPr eaLnBrk="1" hangingPunct="1">
              <a:lnSpc>
                <a:spcPct val="80000"/>
              </a:lnSpc>
              <a:buFont typeface="Arial" pitchFamily="34" charset="0"/>
              <a:buNone/>
              <a:defRPr/>
            </a:pPr>
            <a:r>
              <a:rPr lang="en-US">
                <a:latin typeface="Arial" pitchFamily="34" charset="0"/>
              </a:rPr>
              <a:t>L</a:t>
            </a:r>
            <a:r>
              <a:rPr lang="en-IE" err="1">
                <a:latin typeface="Arial" pitchFamily="34" charset="0"/>
              </a:rPr>
              <a:t>ecture</a:t>
            </a:r>
            <a:r>
              <a:rPr lang="en-IE">
                <a:latin typeface="Arial" pitchFamily="34" charset="0"/>
              </a:rPr>
              <a:t> students on all the characteristics of the task listed on the slide, particularly examples not mentioned by students on the T.I.L.E slide.</a:t>
            </a:r>
            <a:endParaRPr lang="en-GB">
              <a:latin typeface="Arial" pitchFamily="34" charset="0"/>
            </a:endParaRPr>
          </a:p>
        </p:txBody>
      </p:sp>
      <p:sp>
        <p:nvSpPr>
          <p:cNvPr id="1300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2025">
              <a:spcBef>
                <a:spcPct val="30000"/>
              </a:spcBef>
              <a:defRPr sz="1200">
                <a:solidFill>
                  <a:schemeClr val="tx1"/>
                </a:solidFill>
                <a:latin typeface="Times New Roman" panose="02020603050405020304" pitchFamily="18" charset="0"/>
              </a:defRPr>
            </a:lvl1pPr>
            <a:lvl2pPr marL="742950" indent="-285750" defTabSz="962025">
              <a:spcBef>
                <a:spcPct val="30000"/>
              </a:spcBef>
              <a:defRPr sz="1200">
                <a:solidFill>
                  <a:schemeClr val="tx1"/>
                </a:solidFill>
                <a:latin typeface="Times New Roman" panose="02020603050405020304" pitchFamily="18" charset="0"/>
              </a:defRPr>
            </a:lvl2pPr>
            <a:lvl3pPr marL="1143000" indent="-228600" defTabSz="962025">
              <a:spcBef>
                <a:spcPct val="30000"/>
              </a:spcBef>
              <a:defRPr sz="1200">
                <a:solidFill>
                  <a:schemeClr val="tx1"/>
                </a:solidFill>
                <a:latin typeface="Times New Roman" panose="02020603050405020304" pitchFamily="18" charset="0"/>
              </a:defRPr>
            </a:lvl3pPr>
            <a:lvl4pPr marL="1600200" indent="-228600" defTabSz="962025">
              <a:spcBef>
                <a:spcPct val="30000"/>
              </a:spcBef>
              <a:defRPr sz="1200">
                <a:solidFill>
                  <a:schemeClr val="tx1"/>
                </a:solidFill>
                <a:latin typeface="Times New Roman" panose="02020603050405020304" pitchFamily="18" charset="0"/>
              </a:defRPr>
            </a:lvl4pPr>
            <a:lvl5pPr marL="2057400" indent="-228600" defTabSz="962025">
              <a:spcBef>
                <a:spcPct val="30000"/>
              </a:spcBef>
              <a:defRPr sz="1200">
                <a:solidFill>
                  <a:schemeClr val="tx1"/>
                </a:solidFill>
                <a:latin typeface="Times New Roman" panose="02020603050405020304" pitchFamily="18" charset="0"/>
              </a:defRPr>
            </a:lvl5pPr>
            <a:lvl6pPr marL="2514600" indent="-228600" defTabSz="962025"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2025"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2025"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2025"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286AA5F4-84A5-4418-BD36-46DD1D623815}" type="slidenum">
              <a:rPr lang="en-GB" altLang="en-US" sz="1300"/>
              <a:pPr>
                <a:spcBef>
                  <a:spcPct val="0"/>
                </a:spcBef>
              </a:pPr>
              <a:t>58</a:t>
            </a:fld>
            <a:endParaRPr lang="en-GB" altLang="en-US" sz="130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Slide Image Placeholder 1"/>
          <p:cNvSpPr>
            <a:spLocks noGrp="1" noRot="1" noChangeAspect="1" noTextEdit="1"/>
          </p:cNvSpPr>
          <p:nvPr>
            <p:ph type="sldImg"/>
          </p:nvPr>
        </p:nvSpPr>
        <p:spPr>
          <a:ln/>
        </p:spPr>
      </p:sp>
      <p:sp>
        <p:nvSpPr>
          <p:cNvPr id="1310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80000"/>
              </a:lnSpc>
              <a:buFont typeface="Arial" pitchFamily="34" charset="0"/>
              <a:buNone/>
              <a:defRPr/>
            </a:pPr>
            <a:r>
              <a:rPr lang="en-US">
                <a:latin typeface="Arial" pitchFamily="34" charset="0"/>
              </a:rPr>
              <a:t>L</a:t>
            </a:r>
            <a:r>
              <a:rPr lang="en-IE" err="1">
                <a:latin typeface="Arial" pitchFamily="34" charset="0"/>
              </a:rPr>
              <a:t>ecture</a:t>
            </a:r>
            <a:r>
              <a:rPr lang="en-IE">
                <a:latin typeface="Arial" pitchFamily="34" charset="0"/>
              </a:rPr>
              <a:t> students on all the characteristics of the individual listed on the slide, particularly examples not mentioned by students on the T.I.L.E slide.</a:t>
            </a:r>
            <a:endParaRPr lang="en-GB">
              <a:latin typeface="Arial" pitchFamily="34" charset="0"/>
            </a:endParaRPr>
          </a:p>
          <a:p>
            <a:pPr eaLnBrk="1" hangingPunct="1">
              <a:lnSpc>
                <a:spcPct val="80000"/>
              </a:lnSpc>
              <a:buFontTx/>
              <a:buNone/>
            </a:pPr>
            <a:endParaRPr lang="en-GB" altLang="en-US">
              <a:latin typeface="Arial" panose="020B0604020202020204" pitchFamily="34" charset="0"/>
            </a:endParaRPr>
          </a:p>
          <a:p>
            <a:endParaRPr lang="en-IE" altLang="en-US">
              <a:latin typeface="Times New Roman" panose="02020603050405020304" pitchFamily="18" charset="0"/>
            </a:endParaRPr>
          </a:p>
        </p:txBody>
      </p:sp>
      <p:sp>
        <p:nvSpPr>
          <p:cNvPr id="1310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2025">
              <a:spcBef>
                <a:spcPct val="30000"/>
              </a:spcBef>
              <a:defRPr sz="1200">
                <a:solidFill>
                  <a:schemeClr val="tx1"/>
                </a:solidFill>
                <a:latin typeface="Times New Roman" panose="02020603050405020304" pitchFamily="18" charset="0"/>
              </a:defRPr>
            </a:lvl1pPr>
            <a:lvl2pPr marL="742950" indent="-285750" defTabSz="962025">
              <a:spcBef>
                <a:spcPct val="30000"/>
              </a:spcBef>
              <a:defRPr sz="1200">
                <a:solidFill>
                  <a:schemeClr val="tx1"/>
                </a:solidFill>
                <a:latin typeface="Times New Roman" panose="02020603050405020304" pitchFamily="18" charset="0"/>
              </a:defRPr>
            </a:lvl2pPr>
            <a:lvl3pPr marL="1143000" indent="-228600" defTabSz="962025">
              <a:spcBef>
                <a:spcPct val="30000"/>
              </a:spcBef>
              <a:defRPr sz="1200">
                <a:solidFill>
                  <a:schemeClr val="tx1"/>
                </a:solidFill>
                <a:latin typeface="Times New Roman" panose="02020603050405020304" pitchFamily="18" charset="0"/>
              </a:defRPr>
            </a:lvl3pPr>
            <a:lvl4pPr marL="1600200" indent="-228600" defTabSz="962025">
              <a:spcBef>
                <a:spcPct val="30000"/>
              </a:spcBef>
              <a:defRPr sz="1200">
                <a:solidFill>
                  <a:schemeClr val="tx1"/>
                </a:solidFill>
                <a:latin typeface="Times New Roman" panose="02020603050405020304" pitchFamily="18" charset="0"/>
              </a:defRPr>
            </a:lvl4pPr>
            <a:lvl5pPr marL="2057400" indent="-228600" defTabSz="962025">
              <a:spcBef>
                <a:spcPct val="30000"/>
              </a:spcBef>
              <a:defRPr sz="1200">
                <a:solidFill>
                  <a:schemeClr val="tx1"/>
                </a:solidFill>
                <a:latin typeface="Times New Roman" panose="02020603050405020304" pitchFamily="18" charset="0"/>
              </a:defRPr>
            </a:lvl5pPr>
            <a:lvl6pPr marL="2514600" indent="-228600" defTabSz="962025"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2025"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2025"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2025"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75B5B91E-DA4F-467A-84A5-469928A4827E}" type="slidenum">
              <a:rPr lang="en-GB" altLang="en-US" sz="1300"/>
              <a:pPr>
                <a:spcBef>
                  <a:spcPct val="0"/>
                </a:spcBef>
              </a:pPr>
              <a:t>59</a:t>
            </a:fld>
            <a:endParaRPr lang="en-GB" altLang="en-US" sz="130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p:cNvSpPr>
            <a:spLocks noGrp="1" noRot="1" noChangeAspect="1" noTextEdit="1"/>
          </p:cNvSpPr>
          <p:nvPr>
            <p:ph type="sldImg"/>
          </p:nvPr>
        </p:nvSpPr>
        <p:spPr>
          <a:ln/>
        </p:spPr>
      </p:sp>
      <p:sp>
        <p:nvSpPr>
          <p:cNvPr id="1320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80000"/>
              </a:lnSpc>
              <a:buFont typeface="Arial" pitchFamily="34" charset="0"/>
              <a:buNone/>
              <a:defRPr/>
            </a:pPr>
            <a:r>
              <a:rPr lang="en-US">
                <a:latin typeface="Arial" pitchFamily="34" charset="0"/>
              </a:rPr>
              <a:t>L</a:t>
            </a:r>
            <a:r>
              <a:rPr lang="en-IE" err="1">
                <a:latin typeface="Arial" pitchFamily="34" charset="0"/>
              </a:rPr>
              <a:t>ecture</a:t>
            </a:r>
            <a:r>
              <a:rPr lang="en-IE">
                <a:latin typeface="Arial" pitchFamily="34" charset="0"/>
              </a:rPr>
              <a:t> students on all the characteristics of the load listed on the slide, particularly examples not mentioned by students on the T.I.L.E slide.</a:t>
            </a:r>
            <a:endParaRPr lang="en-GB">
              <a:latin typeface="Arial" pitchFamily="34" charset="0"/>
            </a:endParaRPr>
          </a:p>
          <a:p>
            <a:pPr eaLnBrk="1" hangingPunct="1"/>
            <a:endParaRPr lang="en-US" altLang="en-US">
              <a:latin typeface="Arial" panose="020B0604020202020204" pitchFamily="34" charset="0"/>
            </a:endParaRPr>
          </a:p>
          <a:p>
            <a:endParaRPr lang="en-IE" altLang="en-US">
              <a:latin typeface="Times New Roman" panose="02020603050405020304" pitchFamily="18" charset="0"/>
            </a:endParaRPr>
          </a:p>
        </p:txBody>
      </p:sp>
      <p:sp>
        <p:nvSpPr>
          <p:cNvPr id="1321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2025">
              <a:spcBef>
                <a:spcPct val="30000"/>
              </a:spcBef>
              <a:defRPr sz="1200">
                <a:solidFill>
                  <a:schemeClr val="tx1"/>
                </a:solidFill>
                <a:latin typeface="Times New Roman" panose="02020603050405020304" pitchFamily="18" charset="0"/>
              </a:defRPr>
            </a:lvl1pPr>
            <a:lvl2pPr marL="742950" indent="-285750" defTabSz="962025">
              <a:spcBef>
                <a:spcPct val="30000"/>
              </a:spcBef>
              <a:defRPr sz="1200">
                <a:solidFill>
                  <a:schemeClr val="tx1"/>
                </a:solidFill>
                <a:latin typeface="Times New Roman" panose="02020603050405020304" pitchFamily="18" charset="0"/>
              </a:defRPr>
            </a:lvl2pPr>
            <a:lvl3pPr marL="1143000" indent="-228600" defTabSz="962025">
              <a:spcBef>
                <a:spcPct val="30000"/>
              </a:spcBef>
              <a:defRPr sz="1200">
                <a:solidFill>
                  <a:schemeClr val="tx1"/>
                </a:solidFill>
                <a:latin typeface="Times New Roman" panose="02020603050405020304" pitchFamily="18" charset="0"/>
              </a:defRPr>
            </a:lvl3pPr>
            <a:lvl4pPr marL="1600200" indent="-228600" defTabSz="962025">
              <a:spcBef>
                <a:spcPct val="30000"/>
              </a:spcBef>
              <a:defRPr sz="1200">
                <a:solidFill>
                  <a:schemeClr val="tx1"/>
                </a:solidFill>
                <a:latin typeface="Times New Roman" panose="02020603050405020304" pitchFamily="18" charset="0"/>
              </a:defRPr>
            </a:lvl4pPr>
            <a:lvl5pPr marL="2057400" indent="-228600" defTabSz="962025">
              <a:spcBef>
                <a:spcPct val="30000"/>
              </a:spcBef>
              <a:defRPr sz="1200">
                <a:solidFill>
                  <a:schemeClr val="tx1"/>
                </a:solidFill>
                <a:latin typeface="Times New Roman" panose="02020603050405020304" pitchFamily="18" charset="0"/>
              </a:defRPr>
            </a:lvl5pPr>
            <a:lvl6pPr marL="2514600" indent="-228600" defTabSz="962025"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2025"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2025"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2025"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9B2D39EF-E17F-4B9C-BD6D-8A8744A4030F}" type="slidenum">
              <a:rPr lang="en-GB" altLang="en-US" sz="1300"/>
              <a:pPr>
                <a:spcBef>
                  <a:spcPct val="0"/>
                </a:spcBef>
              </a:pPr>
              <a:t>60</a:t>
            </a:fld>
            <a:endParaRPr lang="en-GB" altLang="en-US" sz="13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a:ln/>
        </p:spPr>
      </p:sp>
      <p:sp>
        <p:nvSpPr>
          <p:cNvPr id="921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IE" altLang="en-US" b="1">
                <a:latin typeface="Times New Roman" panose="02020603050405020304" pitchFamily="18" charset="0"/>
              </a:rPr>
              <a:t>Module objectives</a:t>
            </a:r>
          </a:p>
          <a:p>
            <a:endParaRPr lang="en-IE" altLang="en-US">
              <a:latin typeface="Times New Roman" panose="02020603050405020304" pitchFamily="18" charset="0"/>
            </a:endParaRPr>
          </a:p>
          <a:p>
            <a:r>
              <a:rPr lang="en-IE" altLang="en-US">
                <a:latin typeface="Times New Roman" panose="02020603050405020304" pitchFamily="18" charset="0"/>
              </a:rPr>
              <a:t>Again at the start of each module it is important to set out clear objectives for each module. State them in terms of what they will be able to do. These objectives will make good recap questions at the end of the module.</a:t>
            </a:r>
          </a:p>
        </p:txBody>
      </p:sp>
      <p:sp>
        <p:nvSpPr>
          <p:cNvPr id="921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2025">
              <a:spcBef>
                <a:spcPct val="30000"/>
              </a:spcBef>
              <a:defRPr sz="1200">
                <a:solidFill>
                  <a:schemeClr val="tx1"/>
                </a:solidFill>
                <a:latin typeface="Times New Roman" panose="02020603050405020304" pitchFamily="18" charset="0"/>
              </a:defRPr>
            </a:lvl1pPr>
            <a:lvl2pPr marL="742950" indent="-285750" defTabSz="962025">
              <a:spcBef>
                <a:spcPct val="30000"/>
              </a:spcBef>
              <a:defRPr sz="1200">
                <a:solidFill>
                  <a:schemeClr val="tx1"/>
                </a:solidFill>
                <a:latin typeface="Times New Roman" panose="02020603050405020304" pitchFamily="18" charset="0"/>
              </a:defRPr>
            </a:lvl2pPr>
            <a:lvl3pPr marL="1143000" indent="-228600" defTabSz="962025">
              <a:spcBef>
                <a:spcPct val="30000"/>
              </a:spcBef>
              <a:defRPr sz="1200">
                <a:solidFill>
                  <a:schemeClr val="tx1"/>
                </a:solidFill>
                <a:latin typeface="Times New Roman" panose="02020603050405020304" pitchFamily="18" charset="0"/>
              </a:defRPr>
            </a:lvl3pPr>
            <a:lvl4pPr marL="1600200" indent="-228600" defTabSz="962025">
              <a:spcBef>
                <a:spcPct val="30000"/>
              </a:spcBef>
              <a:defRPr sz="1200">
                <a:solidFill>
                  <a:schemeClr val="tx1"/>
                </a:solidFill>
                <a:latin typeface="Times New Roman" panose="02020603050405020304" pitchFamily="18" charset="0"/>
              </a:defRPr>
            </a:lvl4pPr>
            <a:lvl5pPr marL="2057400" indent="-228600" defTabSz="962025">
              <a:spcBef>
                <a:spcPct val="30000"/>
              </a:spcBef>
              <a:defRPr sz="1200">
                <a:solidFill>
                  <a:schemeClr val="tx1"/>
                </a:solidFill>
                <a:latin typeface="Times New Roman" panose="02020603050405020304" pitchFamily="18" charset="0"/>
              </a:defRPr>
            </a:lvl5pPr>
            <a:lvl6pPr marL="2514600" indent="-228600" defTabSz="962025"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2025"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2025"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2025"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r" defTabSz="962025" rtl="0" eaLnBrk="1" fontAlgn="base" latinLnBrk="0" hangingPunct="1">
              <a:lnSpc>
                <a:spcPct val="100000"/>
              </a:lnSpc>
              <a:spcBef>
                <a:spcPct val="0"/>
              </a:spcBef>
              <a:spcAft>
                <a:spcPct val="0"/>
              </a:spcAft>
              <a:buClrTx/>
              <a:buSzTx/>
              <a:buFontTx/>
              <a:buNone/>
              <a:tabLst/>
              <a:defRPr/>
            </a:pPr>
            <a:fld id="{A9234D6A-ED45-41FF-AEFA-442EDB1043EC}" type="slidenum">
              <a:rPr kumimoji="0" lang="en-GB" altLang="en-US" sz="13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rPr>
              <a:pPr marL="0" marR="0" lvl="0" indent="0" algn="r" defTabSz="962025" rtl="0" eaLnBrk="1" fontAlgn="base" latinLnBrk="0" hangingPunct="1">
                <a:lnSpc>
                  <a:spcPct val="100000"/>
                </a:lnSpc>
                <a:spcBef>
                  <a:spcPct val="0"/>
                </a:spcBef>
                <a:spcAft>
                  <a:spcPct val="0"/>
                </a:spcAft>
                <a:buClrTx/>
                <a:buSzTx/>
                <a:buFontTx/>
                <a:buNone/>
                <a:tabLst/>
                <a:defRPr/>
              </a:pPr>
              <a:t>4</a:t>
            </a:fld>
            <a:endParaRPr kumimoji="0" lang="en-GB" altLang="en-US" sz="13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Tree>
    <p:extLst>
      <p:ext uri="{BB962C8B-B14F-4D97-AF65-F5344CB8AC3E}">
        <p14:creationId xmlns:p14="http://schemas.microsoft.com/office/powerpoint/2010/main" val="184752584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lide Image Placeholder 1"/>
          <p:cNvSpPr>
            <a:spLocks noGrp="1" noRot="1" noChangeAspect="1" noTextEdit="1"/>
          </p:cNvSpPr>
          <p:nvPr>
            <p:ph type="sldImg"/>
          </p:nvPr>
        </p:nvSpPr>
        <p:spPr>
          <a:ln/>
        </p:spPr>
      </p:sp>
      <p:sp>
        <p:nvSpPr>
          <p:cNvPr id="1331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Arial" pitchFamily="34" charset="0"/>
              </a:rPr>
              <a:t>L</a:t>
            </a:r>
            <a:r>
              <a:rPr lang="en-IE" err="1">
                <a:latin typeface="Arial" pitchFamily="34" charset="0"/>
              </a:rPr>
              <a:t>ecture</a:t>
            </a:r>
            <a:r>
              <a:rPr lang="en-IE">
                <a:latin typeface="Arial" pitchFamily="34" charset="0"/>
              </a:rPr>
              <a:t> students on all the characteristics of the environment listed on the slide, particularly examples not mentioned by students on the T.I.L.E slide.</a:t>
            </a:r>
            <a:endParaRPr lang="en-GB">
              <a:latin typeface="Arial" pitchFamily="34" charset="0"/>
            </a:endParaRPr>
          </a:p>
          <a:p>
            <a:endParaRPr lang="en-IE" altLang="en-US">
              <a:latin typeface="Times New Roman" panose="02020603050405020304" pitchFamily="18" charset="0"/>
            </a:endParaRPr>
          </a:p>
        </p:txBody>
      </p:sp>
      <p:sp>
        <p:nvSpPr>
          <p:cNvPr id="1331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2025">
              <a:spcBef>
                <a:spcPct val="30000"/>
              </a:spcBef>
              <a:defRPr sz="1200">
                <a:solidFill>
                  <a:schemeClr val="tx1"/>
                </a:solidFill>
                <a:latin typeface="Times New Roman" panose="02020603050405020304" pitchFamily="18" charset="0"/>
              </a:defRPr>
            </a:lvl1pPr>
            <a:lvl2pPr marL="742950" indent="-285750" defTabSz="962025">
              <a:spcBef>
                <a:spcPct val="30000"/>
              </a:spcBef>
              <a:defRPr sz="1200">
                <a:solidFill>
                  <a:schemeClr val="tx1"/>
                </a:solidFill>
                <a:latin typeface="Times New Roman" panose="02020603050405020304" pitchFamily="18" charset="0"/>
              </a:defRPr>
            </a:lvl2pPr>
            <a:lvl3pPr marL="1143000" indent="-228600" defTabSz="962025">
              <a:spcBef>
                <a:spcPct val="30000"/>
              </a:spcBef>
              <a:defRPr sz="1200">
                <a:solidFill>
                  <a:schemeClr val="tx1"/>
                </a:solidFill>
                <a:latin typeface="Times New Roman" panose="02020603050405020304" pitchFamily="18" charset="0"/>
              </a:defRPr>
            </a:lvl3pPr>
            <a:lvl4pPr marL="1600200" indent="-228600" defTabSz="962025">
              <a:spcBef>
                <a:spcPct val="30000"/>
              </a:spcBef>
              <a:defRPr sz="1200">
                <a:solidFill>
                  <a:schemeClr val="tx1"/>
                </a:solidFill>
                <a:latin typeface="Times New Roman" panose="02020603050405020304" pitchFamily="18" charset="0"/>
              </a:defRPr>
            </a:lvl4pPr>
            <a:lvl5pPr marL="2057400" indent="-228600" defTabSz="962025">
              <a:spcBef>
                <a:spcPct val="30000"/>
              </a:spcBef>
              <a:defRPr sz="1200">
                <a:solidFill>
                  <a:schemeClr val="tx1"/>
                </a:solidFill>
                <a:latin typeface="Times New Roman" panose="02020603050405020304" pitchFamily="18" charset="0"/>
              </a:defRPr>
            </a:lvl5pPr>
            <a:lvl6pPr marL="2514600" indent="-228600" defTabSz="962025"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2025"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2025"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2025"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0E94DCFE-668F-4A78-9E52-B5789C4ECE9F}" type="slidenum">
              <a:rPr lang="en-GB" altLang="en-US" sz="1300"/>
              <a:pPr>
                <a:spcBef>
                  <a:spcPct val="0"/>
                </a:spcBef>
              </a:pPr>
              <a:t>61</a:t>
            </a:fld>
            <a:endParaRPr lang="en-GB" altLang="en-US" sz="130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the context of manual handling, mechanical aids comprises of equipment that can be used to either avoid or reduce the need for manual handling at home or at work.</a:t>
            </a:r>
          </a:p>
          <a:p>
            <a:endParaRPr lang="en-US"/>
          </a:p>
          <a:p>
            <a:r>
              <a:rPr lang="en-US"/>
              <a:t>Ask the class to give examples of mechanical aids they themselves have used in the past? </a:t>
            </a:r>
          </a:p>
          <a:p>
            <a:r>
              <a:rPr lang="en-US"/>
              <a:t>Examples include: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IE"/>
              <a:t>Trolleys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IE"/>
              <a:t>Pallet trucks,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IE"/>
              <a:t>Forklifts,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IE"/>
              <a:t>Hoists,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IE"/>
              <a:t>profile beds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IE"/>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IE"/>
              <a:t>Explain the benefits of using mechanical aids to the class. Highlight that not only is it safer but it can be more efficient too. </a:t>
            </a:r>
          </a:p>
          <a:p>
            <a:endParaRPr lang="en-IE"/>
          </a:p>
        </p:txBody>
      </p:sp>
      <p:sp>
        <p:nvSpPr>
          <p:cNvPr id="4" name="Slide Number Placeholder 3"/>
          <p:cNvSpPr>
            <a:spLocks noGrp="1"/>
          </p:cNvSpPr>
          <p:nvPr>
            <p:ph type="sldNum" sz="quarter" idx="5"/>
          </p:nvPr>
        </p:nvSpPr>
        <p:spPr/>
        <p:txBody>
          <a:bodyPr/>
          <a:lstStyle/>
          <a:p>
            <a:fld id="{E91765DD-72E0-4062-A38A-620072AD9D98}" type="slidenum">
              <a:rPr lang="en-IE" smtClean="0"/>
              <a:t>62</a:t>
            </a:fld>
            <a:endParaRPr lang="en-IE"/>
          </a:p>
        </p:txBody>
      </p:sp>
    </p:spTree>
    <p:extLst>
      <p:ext uri="{BB962C8B-B14F-4D97-AF65-F5344CB8AC3E}">
        <p14:creationId xmlns:p14="http://schemas.microsoft.com/office/powerpoint/2010/main" val="18346530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altLang="en-US" b="1">
                <a:latin typeface="Times New Roman" panose="02020603050405020304" pitchFamily="18" charset="0"/>
              </a:rPr>
              <a:t>Definition of manual handling</a:t>
            </a:r>
          </a:p>
          <a:p>
            <a:pPr eaLnBrk="1" hangingPunct="1"/>
            <a:endParaRPr lang="en-IE" altLang="en-US">
              <a:latin typeface="Times New Roman" panose="02020603050405020304" pitchFamily="18" charset="0"/>
            </a:endParaRPr>
          </a:p>
          <a:p>
            <a:pPr eaLnBrk="1" hangingPunct="1"/>
            <a:r>
              <a:rPr lang="ga-IE" altLang="en-US">
                <a:latin typeface="Times New Roman" panose="02020603050405020304" pitchFamily="18" charset="0"/>
              </a:rPr>
              <a:t>Ask them how can you move a load</a:t>
            </a:r>
            <a:r>
              <a:rPr lang="en-GB" altLang="en-US">
                <a:latin typeface="Times New Roman" panose="02020603050405020304" pitchFamily="18" charset="0"/>
              </a:rPr>
              <a:t> and write their responses on the flipchart before bringing the answers up on the screen</a:t>
            </a:r>
          </a:p>
          <a:p>
            <a:pPr eaLnBrk="1" hangingPunct="1"/>
            <a:endParaRPr lang="en-GB" altLang="en-US">
              <a:latin typeface="Times New Roman" panose="02020603050405020304" pitchFamily="18" charset="0"/>
            </a:endParaRPr>
          </a:p>
          <a:p>
            <a:pPr eaLnBrk="1" hangingPunct="1"/>
            <a:r>
              <a:rPr lang="en-GB" altLang="en-US">
                <a:latin typeface="Times New Roman" panose="02020603050405020304" pitchFamily="18" charset="0"/>
              </a:rPr>
              <a:t>Possible options  are: </a:t>
            </a:r>
          </a:p>
          <a:p>
            <a:pPr eaLnBrk="1" hangingPunct="1"/>
            <a:endParaRPr lang="en-GB" altLang="en-US">
              <a:solidFill>
                <a:srgbClr val="00B050"/>
              </a:solidFill>
              <a:latin typeface="Arial" panose="020B0604020202020204" pitchFamily="34" charset="0"/>
              <a:cs typeface="Arial" panose="020B0604020202020204" pitchFamily="34" charset="0"/>
            </a:endParaRPr>
          </a:p>
          <a:p>
            <a:pPr eaLnBrk="1" hangingPunct="1"/>
            <a:r>
              <a:rPr lang="ga-IE" altLang="en-US">
                <a:solidFill>
                  <a:srgbClr val="00B050"/>
                </a:solidFill>
                <a:latin typeface="Arial" panose="020B0604020202020204" pitchFamily="34" charset="0"/>
                <a:cs typeface="Arial" panose="020B0604020202020204" pitchFamily="34" charset="0"/>
              </a:rPr>
              <a:t>Lifting, putting down, carrying, pushing, pulling</a:t>
            </a:r>
            <a:endParaRPr lang="en-GB" altLang="en-US">
              <a:solidFill>
                <a:srgbClr val="00B050"/>
              </a:solidFill>
              <a:latin typeface="Arial" panose="020B0604020202020204" pitchFamily="34" charset="0"/>
              <a:cs typeface="Arial" panose="020B0604020202020204" pitchFamily="34" charset="0"/>
            </a:endParaRPr>
          </a:p>
          <a:p>
            <a:pPr eaLnBrk="1" hangingPunct="1"/>
            <a:endParaRPr lang="en-US" altLang="en-US">
              <a:latin typeface="Times New Roman" panose="02020603050405020304" pitchFamily="18" charset="0"/>
            </a:endParaRPr>
          </a:p>
          <a:p>
            <a:pPr eaLnBrk="1" hangingPunct="1"/>
            <a:r>
              <a:rPr lang="en-US" altLang="en-US">
                <a:latin typeface="Times New Roman" panose="02020603050405020304" pitchFamily="18" charset="0"/>
              </a:rPr>
              <a:t>Normally I explore this definition by discussing :</a:t>
            </a:r>
          </a:p>
          <a:p>
            <a:pPr eaLnBrk="1" hangingPunct="1"/>
            <a:r>
              <a:rPr lang="en-US" altLang="en-US">
                <a:latin typeface="Times New Roman" panose="02020603050405020304" pitchFamily="18" charset="0"/>
              </a:rPr>
              <a:t>How loads can be moved</a:t>
            </a:r>
          </a:p>
          <a:p>
            <a:pPr eaLnBrk="1" hangingPunct="1"/>
            <a:r>
              <a:rPr lang="en-US" altLang="en-US">
                <a:latin typeface="Times New Roman" panose="02020603050405020304" pitchFamily="18" charset="0"/>
              </a:rPr>
              <a:t>What manual handling activities are carried out in their company</a:t>
            </a:r>
          </a:p>
          <a:p>
            <a:pPr eaLnBrk="1" hangingPunct="1"/>
            <a:endParaRPr lang="en-US" altLang="en-US">
              <a:latin typeface="Times New Roman" panose="02020603050405020304" pitchFamily="18" charset="0"/>
            </a:endParaRPr>
          </a:p>
          <a:p>
            <a:pPr eaLnBrk="1" hangingPunct="1"/>
            <a:r>
              <a:rPr lang="en-GB" altLang="en-US">
                <a:solidFill>
                  <a:srgbClr val="00B050"/>
                </a:solidFill>
                <a:latin typeface="Arial" panose="020B0604020202020204" pitchFamily="34" charset="0"/>
                <a:cs typeface="Arial" panose="020B0604020202020204" pitchFamily="34" charset="0"/>
              </a:rPr>
              <a:t>Ask what characteristics does a load have? Possible answers can be heavy, </a:t>
            </a:r>
            <a:r>
              <a:rPr lang="en-GB" altLang="en-US" err="1">
                <a:solidFill>
                  <a:srgbClr val="00B050"/>
                </a:solidFill>
                <a:latin typeface="Arial" panose="020B0604020202020204" pitchFamily="34" charset="0"/>
                <a:cs typeface="Arial" panose="020B0604020202020204" pitchFamily="34" charset="0"/>
              </a:rPr>
              <a:t>slippy</a:t>
            </a:r>
            <a:r>
              <a:rPr lang="en-GB" altLang="en-US">
                <a:solidFill>
                  <a:srgbClr val="00B050"/>
                </a:solidFill>
                <a:latin typeface="Arial" panose="020B0604020202020204" pitchFamily="34" charset="0"/>
                <a:cs typeface="Arial" panose="020B0604020202020204" pitchFamily="34" charset="0"/>
              </a:rPr>
              <a:t>, bulky, hot, cold.</a:t>
            </a:r>
            <a:endParaRPr lang="en-US" altLang="en-US">
              <a:latin typeface="Times New Roman" panose="02020603050405020304" pitchFamily="18" charset="0"/>
            </a:endParaRPr>
          </a:p>
          <a:p>
            <a:pPr eaLnBrk="1" hangingPunct="1"/>
            <a:endParaRPr lang="en-US" altLang="en-US">
              <a:latin typeface="Times New Roman" panose="02020603050405020304" pitchFamily="18" charset="0"/>
            </a:endParaRPr>
          </a:p>
          <a:p>
            <a:pPr eaLnBrk="1" hangingPunct="1"/>
            <a:r>
              <a:rPr lang="en-US" altLang="en-US">
                <a:latin typeface="Times New Roman" panose="02020603050405020304" pitchFamily="18" charset="0"/>
              </a:rPr>
              <a:t>What is meant by “</a:t>
            </a:r>
            <a:r>
              <a:rPr lang="en-US" altLang="en-US" err="1">
                <a:latin typeface="Times New Roman" panose="02020603050405020304" pitchFamily="18" charset="0"/>
              </a:rPr>
              <a:t>unfavourable</a:t>
            </a:r>
            <a:r>
              <a:rPr lang="en-US" altLang="en-US">
                <a:latin typeface="Times New Roman" panose="02020603050405020304" pitchFamily="18" charset="0"/>
              </a:rPr>
              <a:t> ergonomic conditions”  </a:t>
            </a:r>
          </a:p>
          <a:p>
            <a:pPr eaLnBrk="1" hangingPunct="1"/>
            <a:r>
              <a:rPr lang="en-US" altLang="en-US" err="1">
                <a:latin typeface="Times New Roman" panose="02020603050405020304" pitchFamily="18" charset="0"/>
              </a:rPr>
              <a:t>Unfavourable</a:t>
            </a:r>
            <a:r>
              <a:rPr lang="en-US" altLang="en-US">
                <a:latin typeface="Times New Roman" panose="02020603050405020304" pitchFamily="18" charset="0"/>
              </a:rPr>
              <a:t> ergonomics means and conditions that puts your body in a compromised position</a:t>
            </a:r>
          </a:p>
          <a:p>
            <a:pPr eaLnBrk="1" hangingPunct="1"/>
            <a:r>
              <a:rPr lang="en-US" altLang="en-US">
                <a:latin typeface="Times New Roman" panose="02020603050405020304" pitchFamily="18" charset="0"/>
              </a:rPr>
              <a:t>You can give the example of trying to put a child into a car seat as an example of this.</a:t>
            </a:r>
          </a:p>
          <a:p>
            <a:pPr eaLnBrk="1" hangingPunct="1"/>
            <a:endParaRPr lang="en-US" altLang="en-US">
              <a:latin typeface="Times New Roman" panose="02020603050405020304" pitchFamily="18" charset="0"/>
            </a:endParaRPr>
          </a:p>
          <a:p>
            <a:pPr eaLnBrk="1" hangingPunct="1"/>
            <a:r>
              <a:rPr lang="en-US" altLang="en-US">
                <a:latin typeface="Times New Roman" panose="02020603050405020304" pitchFamily="18" charset="0"/>
              </a:rPr>
              <a:t>You can explain that the back is the part of the body that is most at risk when carrying out manual handling tasks and the most serious when they happen.</a:t>
            </a:r>
          </a:p>
          <a:p>
            <a:pPr eaLnBrk="1" hangingPunct="1"/>
            <a:endParaRPr lang="en-US" altLang="en-US">
              <a:latin typeface="Times New Roman" panose="02020603050405020304" pitchFamily="18" charset="0"/>
            </a:endParaRPr>
          </a:p>
          <a:p>
            <a:pPr eaLnBrk="1" hangingPunct="1"/>
            <a:r>
              <a:rPr lang="en-US" altLang="en-US">
                <a:latin typeface="Times New Roman" panose="02020603050405020304" pitchFamily="18" charset="0"/>
              </a:rPr>
              <a:t>Source: https://www.hsa.ie/eng/publications_and_forms/publications/occupational_health/guidance_manual_handling.pdf</a:t>
            </a:r>
          </a:p>
          <a:p>
            <a:endParaRPr lang="en-IE"/>
          </a:p>
        </p:txBody>
      </p:sp>
      <p:sp>
        <p:nvSpPr>
          <p:cNvPr id="4" name="Slide Number Placeholder 3"/>
          <p:cNvSpPr>
            <a:spLocks noGrp="1"/>
          </p:cNvSpPr>
          <p:nvPr>
            <p:ph type="sldNum" sz="quarter" idx="5"/>
          </p:nvPr>
        </p:nvSpPr>
        <p:spPr/>
        <p:txBody>
          <a:bodyPr/>
          <a:lstStyle/>
          <a:p>
            <a:fld id="{B5929841-066C-49A5-AD57-A21DDB328CA5}" type="slidenum">
              <a:rPr lang="en-IE" smtClean="0"/>
              <a:t>5</a:t>
            </a:fld>
            <a:endParaRPr lang="en-IE"/>
          </a:p>
        </p:txBody>
      </p:sp>
    </p:spTree>
    <p:extLst>
      <p:ext uri="{BB962C8B-B14F-4D97-AF65-F5344CB8AC3E}">
        <p14:creationId xmlns:p14="http://schemas.microsoft.com/office/powerpoint/2010/main" val="1326090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a:ln/>
        </p:spPr>
      </p:sp>
      <p:sp>
        <p:nvSpPr>
          <p:cNvPr id="911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altLang="en-US" b="1">
                <a:latin typeface="Times New Roman" panose="02020603050405020304" pitchFamily="18" charset="0"/>
              </a:rPr>
              <a:t>The walking debate</a:t>
            </a:r>
          </a:p>
          <a:p>
            <a:pPr eaLnBrk="1" hangingPunct="1"/>
            <a:endParaRPr lang="en-GB" altLang="en-US">
              <a:latin typeface="Times New Roman" panose="02020603050405020304" pitchFamily="18" charset="0"/>
            </a:endParaRPr>
          </a:p>
          <a:p>
            <a:pPr eaLnBrk="1" hangingPunct="1"/>
            <a:r>
              <a:rPr lang="en-GB" altLang="en-US">
                <a:latin typeface="Times New Roman" panose="02020603050405020304" pitchFamily="18" charset="0"/>
              </a:rPr>
              <a:t>I use this as an ice breaker. </a:t>
            </a:r>
          </a:p>
          <a:p>
            <a:pPr eaLnBrk="1" hangingPunct="1"/>
            <a:r>
              <a:rPr lang="en-GB" altLang="en-US">
                <a:latin typeface="Times New Roman" panose="02020603050405020304" pitchFamily="18" charset="0"/>
              </a:rPr>
              <a:t>You can use this as an opportunity to generate debate. You can either get them to stand up and go to one side of the room or the other or put up their hand to indicate whether they agree or disagree</a:t>
            </a:r>
          </a:p>
          <a:p>
            <a:pPr eaLnBrk="1" hangingPunct="1"/>
            <a:endParaRPr lang="en-GB" altLang="en-US">
              <a:latin typeface="Times New Roman" panose="02020603050405020304" pitchFamily="18" charset="0"/>
            </a:endParaRPr>
          </a:p>
          <a:p>
            <a:pPr eaLnBrk="1" hangingPunct="1"/>
            <a:r>
              <a:rPr lang="en-IE" altLang="en-US">
                <a:latin typeface="Times New Roman" panose="02020603050405020304" pitchFamily="18" charset="0"/>
              </a:rPr>
              <a:t>Get a discussion going in the class. Ask both sides:</a:t>
            </a:r>
          </a:p>
          <a:p>
            <a:pPr marL="171450" indent="-171450" eaLnBrk="1" hangingPunct="1">
              <a:buFont typeface="Arial" panose="020B0604020202020204" pitchFamily="34" charset="0"/>
              <a:buChar char="•"/>
            </a:pPr>
            <a:r>
              <a:rPr lang="en-IE" altLang="en-US">
                <a:latin typeface="Times New Roman" panose="02020603050405020304" pitchFamily="18" charset="0"/>
              </a:rPr>
              <a:t>“Why do think lifting correctly is natural?” Or “Why do you think it feels unnatural?”</a:t>
            </a:r>
          </a:p>
          <a:p>
            <a:pPr marL="171450" indent="-171450" eaLnBrk="1" hangingPunct="1">
              <a:buFont typeface="Arial" panose="020B0604020202020204" pitchFamily="34" charset="0"/>
              <a:buChar char="•"/>
            </a:pPr>
            <a:r>
              <a:rPr lang="en-IE" altLang="en-US">
                <a:latin typeface="Times New Roman" panose="02020603050405020304" pitchFamily="18" charset="0"/>
              </a:rPr>
              <a:t>“Is manual handling a life skill?” “Why?”</a:t>
            </a:r>
          </a:p>
          <a:p>
            <a:pPr marL="171450" indent="-171450" eaLnBrk="1" hangingPunct="1">
              <a:buFont typeface="Arial" panose="020B0604020202020204" pitchFamily="34" charset="0"/>
              <a:buChar char="•"/>
            </a:pPr>
            <a:r>
              <a:rPr lang="en-IE" altLang="en-US">
                <a:latin typeface="Times New Roman" panose="02020603050405020304" pitchFamily="18" charset="0"/>
              </a:rPr>
              <a:t>“Why should manual handling be taught in schools?” or “Why not?”</a:t>
            </a:r>
          </a:p>
          <a:p>
            <a:pPr marL="171450" indent="-171450" eaLnBrk="1" hangingPunct="1">
              <a:buFont typeface="Arial" panose="020B0604020202020204" pitchFamily="34" charset="0"/>
              <a:buChar char="•"/>
            </a:pPr>
            <a:r>
              <a:rPr lang="en-IE" altLang="en-US">
                <a:latin typeface="Times New Roman" panose="02020603050405020304" pitchFamily="18" charset="0"/>
              </a:rPr>
              <a:t>“Why is lifting correctly efficient?” or “Why not?”</a:t>
            </a:r>
          </a:p>
          <a:p>
            <a:pPr marL="171450" indent="-171450" eaLnBrk="1" hangingPunct="1">
              <a:buFont typeface="Arial" panose="020B0604020202020204" pitchFamily="34" charset="0"/>
              <a:buChar char="•"/>
            </a:pPr>
            <a:endParaRPr lang="en-IE" altLang="en-US">
              <a:latin typeface="Times New Roman" panose="02020603050405020304" pitchFamily="18" charset="0"/>
            </a:endParaRPr>
          </a:p>
          <a:p>
            <a:pPr marL="0" indent="0" eaLnBrk="1" hangingPunct="1">
              <a:buFont typeface="Arial" panose="020B0604020202020204" pitchFamily="34" charset="0"/>
              <a:buNone/>
            </a:pPr>
            <a:r>
              <a:rPr lang="en-IE" altLang="en-US">
                <a:latin typeface="Times New Roman" panose="02020603050405020304" pitchFamily="18" charset="0"/>
              </a:rPr>
              <a:t>Get them to cross their hands one way and then the other. Does it feel right?</a:t>
            </a:r>
          </a:p>
          <a:p>
            <a:pPr eaLnBrk="1" hangingPunct="1"/>
            <a:r>
              <a:rPr lang="en-IE" altLang="en-US">
                <a:latin typeface="Times New Roman" panose="02020603050405020304" pitchFamily="18" charset="0"/>
              </a:rPr>
              <a:t>Our muscles have memory. Programmed.</a:t>
            </a:r>
          </a:p>
          <a:p>
            <a:pPr eaLnBrk="1" hangingPunct="1"/>
            <a:endParaRPr lang="en-IE" altLang="en-US">
              <a:latin typeface="Times New Roman" panose="02020603050405020304" pitchFamily="18" charset="0"/>
            </a:endParaRPr>
          </a:p>
          <a:p>
            <a:pPr eaLnBrk="1" hangingPunct="1"/>
            <a:r>
              <a:rPr lang="en-IE" altLang="en-US">
                <a:latin typeface="Times New Roman" panose="02020603050405020304" pitchFamily="18" charset="0"/>
              </a:rPr>
              <a:t>Explain muscle memory can be built through repetition of a task (correct manual handling included)</a:t>
            </a:r>
          </a:p>
          <a:p>
            <a:pPr eaLnBrk="1" hangingPunct="1"/>
            <a:endParaRPr lang="en-IE" altLang="en-US">
              <a:latin typeface="Times New Roman" panose="02020603050405020304" pitchFamily="18" charset="0"/>
            </a:endParaRPr>
          </a:p>
          <a:p>
            <a:pPr eaLnBrk="1" hangingPunct="1"/>
            <a:r>
              <a:rPr lang="en-IE" altLang="en-US">
                <a:latin typeface="Times New Roman" panose="02020603050405020304" pitchFamily="18" charset="0"/>
              </a:rPr>
              <a:t>Talk about:</a:t>
            </a:r>
          </a:p>
          <a:p>
            <a:pPr eaLnBrk="1" hangingPunct="1">
              <a:buFontTx/>
              <a:buChar char="•"/>
            </a:pPr>
            <a:r>
              <a:rPr lang="en-IE" altLang="en-US">
                <a:latin typeface="Times New Roman" panose="02020603050405020304" pitchFamily="18" charset="0"/>
              </a:rPr>
              <a:t>Unconscious </a:t>
            </a:r>
            <a:r>
              <a:rPr lang="en-IE" altLang="en-US" err="1">
                <a:latin typeface="Times New Roman" panose="02020603050405020304" pitchFamily="18" charset="0"/>
              </a:rPr>
              <a:t>ineffeciency</a:t>
            </a:r>
            <a:endParaRPr lang="en-IE" altLang="en-US">
              <a:latin typeface="Times New Roman" panose="02020603050405020304" pitchFamily="18" charset="0"/>
            </a:endParaRPr>
          </a:p>
          <a:p>
            <a:pPr eaLnBrk="1" hangingPunct="1">
              <a:buFontTx/>
              <a:buChar char="•"/>
            </a:pPr>
            <a:r>
              <a:rPr lang="en-IE" altLang="en-US" err="1">
                <a:latin typeface="Times New Roman" panose="02020603050405020304" pitchFamily="18" charset="0"/>
              </a:rPr>
              <a:t>Consious</a:t>
            </a:r>
            <a:r>
              <a:rPr lang="en-IE" altLang="en-US">
                <a:latin typeface="Times New Roman" panose="02020603050405020304" pitchFamily="18" charset="0"/>
              </a:rPr>
              <a:t> </a:t>
            </a:r>
            <a:r>
              <a:rPr lang="en-IE" altLang="en-US" err="1">
                <a:latin typeface="Times New Roman" panose="02020603050405020304" pitchFamily="18" charset="0"/>
              </a:rPr>
              <a:t>ineffeciency</a:t>
            </a:r>
            <a:endParaRPr lang="en-IE" altLang="en-US">
              <a:latin typeface="Times New Roman" panose="02020603050405020304" pitchFamily="18" charset="0"/>
            </a:endParaRPr>
          </a:p>
          <a:p>
            <a:pPr eaLnBrk="1" hangingPunct="1">
              <a:buFontTx/>
              <a:buChar char="•"/>
            </a:pPr>
            <a:r>
              <a:rPr lang="en-IE" altLang="en-US" err="1">
                <a:latin typeface="Times New Roman" panose="02020603050405020304" pitchFamily="18" charset="0"/>
              </a:rPr>
              <a:t>Consious</a:t>
            </a:r>
            <a:r>
              <a:rPr lang="en-IE" altLang="en-US">
                <a:latin typeface="Times New Roman" panose="02020603050405020304" pitchFamily="18" charset="0"/>
              </a:rPr>
              <a:t> </a:t>
            </a:r>
            <a:r>
              <a:rPr lang="en-IE" altLang="en-US" err="1">
                <a:latin typeface="Times New Roman" panose="02020603050405020304" pitchFamily="18" charset="0"/>
              </a:rPr>
              <a:t>effeciency</a:t>
            </a:r>
            <a:endParaRPr lang="en-IE" altLang="en-US">
              <a:latin typeface="Times New Roman" panose="02020603050405020304" pitchFamily="18" charset="0"/>
            </a:endParaRPr>
          </a:p>
          <a:p>
            <a:pPr eaLnBrk="1" hangingPunct="1">
              <a:buFontTx/>
              <a:buChar char="•"/>
            </a:pPr>
            <a:r>
              <a:rPr lang="en-IE" altLang="en-US" err="1">
                <a:latin typeface="Times New Roman" panose="02020603050405020304" pitchFamily="18" charset="0"/>
              </a:rPr>
              <a:t>Unconsious</a:t>
            </a:r>
            <a:r>
              <a:rPr lang="en-IE" altLang="en-US">
                <a:latin typeface="Times New Roman" panose="02020603050405020304" pitchFamily="18" charset="0"/>
              </a:rPr>
              <a:t> </a:t>
            </a:r>
            <a:r>
              <a:rPr lang="en-IE" altLang="en-US" err="1">
                <a:latin typeface="Times New Roman" panose="02020603050405020304" pitchFamily="18" charset="0"/>
              </a:rPr>
              <a:t>effeciency</a:t>
            </a:r>
            <a:endParaRPr lang="en-IE" altLang="en-US">
              <a:latin typeface="Times New Roman" panose="02020603050405020304" pitchFamily="18" charset="0"/>
            </a:endParaRPr>
          </a:p>
          <a:p>
            <a:pPr eaLnBrk="1" hangingPunct="1"/>
            <a:endParaRPr lang="en-IE" altLang="en-US">
              <a:latin typeface="Times New Roman" panose="02020603050405020304" pitchFamily="18" charset="0"/>
            </a:endParaRPr>
          </a:p>
          <a:p>
            <a:pPr eaLnBrk="1" hangingPunct="1"/>
            <a:endParaRPr lang="ga-IE" altLang="en-US">
              <a:latin typeface="Times New Roman" panose="02020603050405020304" pitchFamily="18" charset="0"/>
            </a:endParaRPr>
          </a:p>
        </p:txBody>
      </p:sp>
      <p:sp>
        <p:nvSpPr>
          <p:cNvPr id="911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3858">
              <a:spcBef>
                <a:spcPct val="30000"/>
              </a:spcBef>
              <a:defRPr sz="1200">
                <a:solidFill>
                  <a:schemeClr val="tx1"/>
                </a:solidFill>
                <a:latin typeface="Times New Roman" panose="02020603050405020304" pitchFamily="18" charset="0"/>
              </a:defRPr>
            </a:lvl1pPr>
            <a:lvl2pPr marL="736642" indent="-283323" defTabSz="953858">
              <a:spcBef>
                <a:spcPct val="30000"/>
              </a:spcBef>
              <a:defRPr sz="1200">
                <a:solidFill>
                  <a:schemeClr val="tx1"/>
                </a:solidFill>
                <a:latin typeface="Times New Roman" panose="02020603050405020304" pitchFamily="18" charset="0"/>
              </a:defRPr>
            </a:lvl2pPr>
            <a:lvl3pPr marL="1133296" indent="-226658" defTabSz="953858">
              <a:spcBef>
                <a:spcPct val="30000"/>
              </a:spcBef>
              <a:defRPr sz="1200">
                <a:solidFill>
                  <a:schemeClr val="tx1"/>
                </a:solidFill>
                <a:latin typeface="Times New Roman" panose="02020603050405020304" pitchFamily="18" charset="0"/>
              </a:defRPr>
            </a:lvl3pPr>
            <a:lvl4pPr marL="1586614" indent="-226658" defTabSz="953858">
              <a:spcBef>
                <a:spcPct val="30000"/>
              </a:spcBef>
              <a:defRPr sz="1200">
                <a:solidFill>
                  <a:schemeClr val="tx1"/>
                </a:solidFill>
                <a:latin typeface="Times New Roman" panose="02020603050405020304" pitchFamily="18" charset="0"/>
              </a:defRPr>
            </a:lvl4pPr>
            <a:lvl5pPr marL="2039931" indent="-226658" defTabSz="953858">
              <a:spcBef>
                <a:spcPct val="30000"/>
              </a:spcBef>
              <a:defRPr sz="1200">
                <a:solidFill>
                  <a:schemeClr val="tx1"/>
                </a:solidFill>
                <a:latin typeface="Times New Roman" panose="02020603050405020304" pitchFamily="18" charset="0"/>
              </a:defRPr>
            </a:lvl5pPr>
            <a:lvl6pPr marL="2493251" indent="-226658" defTabSz="953858" eaLnBrk="0" fontAlgn="base" hangingPunct="0">
              <a:spcBef>
                <a:spcPct val="30000"/>
              </a:spcBef>
              <a:spcAft>
                <a:spcPct val="0"/>
              </a:spcAft>
              <a:defRPr sz="1200">
                <a:solidFill>
                  <a:schemeClr val="tx1"/>
                </a:solidFill>
                <a:latin typeface="Times New Roman" panose="02020603050405020304" pitchFamily="18" charset="0"/>
              </a:defRPr>
            </a:lvl6pPr>
            <a:lvl7pPr marL="2946568" indent="-226658" defTabSz="953858" eaLnBrk="0" fontAlgn="base" hangingPunct="0">
              <a:spcBef>
                <a:spcPct val="30000"/>
              </a:spcBef>
              <a:spcAft>
                <a:spcPct val="0"/>
              </a:spcAft>
              <a:defRPr sz="1200">
                <a:solidFill>
                  <a:schemeClr val="tx1"/>
                </a:solidFill>
                <a:latin typeface="Times New Roman" panose="02020603050405020304" pitchFamily="18" charset="0"/>
              </a:defRPr>
            </a:lvl7pPr>
            <a:lvl8pPr marL="3399886" indent="-226658" defTabSz="953858" eaLnBrk="0" fontAlgn="base" hangingPunct="0">
              <a:spcBef>
                <a:spcPct val="30000"/>
              </a:spcBef>
              <a:spcAft>
                <a:spcPct val="0"/>
              </a:spcAft>
              <a:defRPr sz="1200">
                <a:solidFill>
                  <a:schemeClr val="tx1"/>
                </a:solidFill>
                <a:latin typeface="Times New Roman" panose="02020603050405020304" pitchFamily="18" charset="0"/>
              </a:defRPr>
            </a:lvl8pPr>
            <a:lvl9pPr marL="3853203" indent="-226658" defTabSz="953858"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r" defTabSz="953858" rtl="0" eaLnBrk="1" fontAlgn="base" latinLnBrk="0" hangingPunct="1">
              <a:lnSpc>
                <a:spcPct val="100000"/>
              </a:lnSpc>
              <a:spcBef>
                <a:spcPct val="0"/>
              </a:spcBef>
              <a:spcAft>
                <a:spcPct val="0"/>
              </a:spcAft>
              <a:buClrTx/>
              <a:buSzTx/>
              <a:buFontTx/>
              <a:buNone/>
              <a:tabLst/>
              <a:defRPr/>
            </a:pPr>
            <a:fld id="{338B3F06-0096-4D73-8DAD-C24CD78ABE57}" type="slidenum">
              <a:rPr kumimoji="0" lang="en-US" altLang="en-US" sz="13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rPr>
              <a:pPr marL="0" marR="0" lvl="0" indent="0" algn="r" defTabSz="953858" rtl="0" eaLnBrk="1" fontAlgn="base" latinLnBrk="0" hangingPunct="1">
                <a:lnSpc>
                  <a:spcPct val="100000"/>
                </a:lnSpc>
                <a:spcBef>
                  <a:spcPct val="0"/>
                </a:spcBef>
                <a:spcAft>
                  <a:spcPct val="0"/>
                </a:spcAft>
                <a:buClrTx/>
                <a:buSzTx/>
                <a:buFontTx/>
                <a:buNone/>
                <a:tabLst/>
                <a:defRPr/>
              </a:pPr>
              <a:t>6</a:t>
            </a:fld>
            <a:endParaRPr kumimoji="0" lang="en-US" altLang="en-US" sz="13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a:ln/>
        </p:spPr>
      </p:sp>
      <p:sp>
        <p:nvSpPr>
          <p:cNvPr id="983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a:latin typeface="Times New Roman" panose="02020603050405020304" pitchFamily="18" charset="0"/>
              </a:rPr>
              <a:t>This should be asked to class. Get class members to write down the benefits of managing manual handling down on their notebook. Ask them to consider the benefits from perspectives of both the individual (themselves) and the organisation.</a:t>
            </a:r>
          </a:p>
          <a:p>
            <a:endParaRPr lang="en-GB" altLang="en-US">
              <a:latin typeface="Times New Roman" panose="02020603050405020304" pitchFamily="18" charset="0"/>
            </a:endParaRPr>
          </a:p>
          <a:p>
            <a:r>
              <a:rPr lang="en-GB" altLang="en-US">
                <a:latin typeface="Times New Roman" panose="02020603050405020304" pitchFamily="18" charset="0"/>
              </a:rPr>
              <a:t>https://www.hsa.ie/eng/Workplace_Health/Manual_Handling/Manual_Handling_Research_Reports/Manual_Handling_Analysis_Report.pdf</a:t>
            </a:r>
          </a:p>
        </p:txBody>
      </p:sp>
      <p:sp>
        <p:nvSpPr>
          <p:cNvPr id="983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2025">
              <a:spcBef>
                <a:spcPct val="30000"/>
              </a:spcBef>
              <a:defRPr sz="1200">
                <a:solidFill>
                  <a:schemeClr val="tx1"/>
                </a:solidFill>
                <a:latin typeface="Times New Roman" panose="02020603050405020304" pitchFamily="18" charset="0"/>
              </a:defRPr>
            </a:lvl1pPr>
            <a:lvl2pPr marL="742950" indent="-285750" defTabSz="962025">
              <a:spcBef>
                <a:spcPct val="30000"/>
              </a:spcBef>
              <a:defRPr sz="1200">
                <a:solidFill>
                  <a:schemeClr val="tx1"/>
                </a:solidFill>
                <a:latin typeface="Times New Roman" panose="02020603050405020304" pitchFamily="18" charset="0"/>
              </a:defRPr>
            </a:lvl2pPr>
            <a:lvl3pPr marL="1143000" indent="-228600" defTabSz="962025">
              <a:spcBef>
                <a:spcPct val="30000"/>
              </a:spcBef>
              <a:defRPr sz="1200">
                <a:solidFill>
                  <a:schemeClr val="tx1"/>
                </a:solidFill>
                <a:latin typeface="Times New Roman" panose="02020603050405020304" pitchFamily="18" charset="0"/>
              </a:defRPr>
            </a:lvl3pPr>
            <a:lvl4pPr marL="1600200" indent="-228600" defTabSz="962025">
              <a:spcBef>
                <a:spcPct val="30000"/>
              </a:spcBef>
              <a:defRPr sz="1200">
                <a:solidFill>
                  <a:schemeClr val="tx1"/>
                </a:solidFill>
                <a:latin typeface="Times New Roman" panose="02020603050405020304" pitchFamily="18" charset="0"/>
              </a:defRPr>
            </a:lvl4pPr>
            <a:lvl5pPr marL="2057400" indent="-228600" defTabSz="962025">
              <a:spcBef>
                <a:spcPct val="30000"/>
              </a:spcBef>
              <a:defRPr sz="1200">
                <a:solidFill>
                  <a:schemeClr val="tx1"/>
                </a:solidFill>
                <a:latin typeface="Times New Roman" panose="02020603050405020304" pitchFamily="18" charset="0"/>
              </a:defRPr>
            </a:lvl5pPr>
            <a:lvl6pPr marL="2514600" indent="-228600" defTabSz="962025"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2025"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2025"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2025"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r" defTabSz="962025" rtl="0" eaLnBrk="1" fontAlgn="base" latinLnBrk="0" hangingPunct="1">
              <a:lnSpc>
                <a:spcPct val="100000"/>
              </a:lnSpc>
              <a:spcBef>
                <a:spcPct val="0"/>
              </a:spcBef>
              <a:spcAft>
                <a:spcPct val="0"/>
              </a:spcAft>
              <a:buClrTx/>
              <a:buSzTx/>
              <a:buFontTx/>
              <a:buNone/>
              <a:tabLst/>
              <a:defRPr/>
            </a:pPr>
            <a:fld id="{98DD1C30-5F4A-4D05-A556-F94B76C01660}" type="slidenum">
              <a:rPr kumimoji="0" lang="en-GB" altLang="en-US" sz="13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rPr>
              <a:pPr marL="0" marR="0" lvl="0" indent="0" algn="r" defTabSz="962025" rtl="0" eaLnBrk="1" fontAlgn="base" latinLnBrk="0" hangingPunct="1">
                <a:lnSpc>
                  <a:spcPct val="100000"/>
                </a:lnSpc>
                <a:spcBef>
                  <a:spcPct val="0"/>
                </a:spcBef>
                <a:spcAft>
                  <a:spcPct val="0"/>
                </a:spcAft>
                <a:buClrTx/>
                <a:buSzTx/>
                <a:buFontTx/>
                <a:buNone/>
                <a:tabLst/>
                <a:defRPr/>
              </a:pPr>
              <a:t>7</a:t>
            </a:fld>
            <a:endParaRPr kumimoji="0" lang="en-GB" altLang="en-US" sz="13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Tree>
    <p:extLst>
      <p:ext uri="{BB962C8B-B14F-4D97-AF65-F5344CB8AC3E}">
        <p14:creationId xmlns:p14="http://schemas.microsoft.com/office/powerpoint/2010/main" val="10946086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Ask they class to list some manual handling injuries other than the back.</a:t>
            </a:r>
          </a:p>
          <a:p>
            <a:endParaRPr lang="en-US"/>
          </a:p>
          <a:p>
            <a:r>
              <a:rPr lang="en-US"/>
              <a:t>Answers include:</a:t>
            </a:r>
          </a:p>
          <a:p>
            <a:pPr marL="171450" indent="-171450">
              <a:buFont typeface="Arial" panose="020B0604020202020204" pitchFamily="34" charset="0"/>
              <a:buChar char="•"/>
            </a:pPr>
            <a:r>
              <a:rPr lang="en-IE"/>
              <a:t>Cuts to hands</a:t>
            </a:r>
          </a:p>
          <a:p>
            <a:pPr marL="171450" indent="-171450">
              <a:buFont typeface="Arial" panose="020B0604020202020204" pitchFamily="34" charset="0"/>
              <a:buChar char="•"/>
            </a:pPr>
            <a:r>
              <a:rPr lang="en-IE"/>
              <a:t>Broken toes</a:t>
            </a:r>
          </a:p>
          <a:p>
            <a:pPr marL="171450" indent="-171450">
              <a:buFont typeface="Arial" panose="020B0604020202020204" pitchFamily="34" charset="0"/>
              <a:buChar char="•"/>
            </a:pPr>
            <a:r>
              <a:rPr lang="en-IE"/>
              <a:t>Twisted knees</a:t>
            </a:r>
          </a:p>
          <a:p>
            <a:pPr marL="171450" indent="-171450">
              <a:buFont typeface="Arial" panose="020B0604020202020204" pitchFamily="34" charset="0"/>
              <a:buChar char="•"/>
            </a:pPr>
            <a:r>
              <a:rPr lang="en-IE"/>
              <a:t>Shoulder and neck strain</a:t>
            </a:r>
          </a:p>
          <a:p>
            <a:pPr marL="171450" indent="-171450">
              <a:buFont typeface="Arial" panose="020B0604020202020204" pitchFamily="34" charset="0"/>
              <a:buChar char="•"/>
            </a:pPr>
            <a:r>
              <a:rPr lang="en-IE"/>
              <a:t>Repetitive strain injuries</a:t>
            </a:r>
          </a:p>
          <a:p>
            <a:endParaRPr lang="en-IE"/>
          </a:p>
        </p:txBody>
      </p:sp>
      <p:sp>
        <p:nvSpPr>
          <p:cNvPr id="4" name="Slide Number Placeholder 3"/>
          <p:cNvSpPr>
            <a:spLocks noGrp="1"/>
          </p:cNvSpPr>
          <p:nvPr>
            <p:ph type="sldNum" sz="quarter" idx="5"/>
          </p:nvPr>
        </p:nvSpPr>
        <p:spPr/>
        <p:txBody>
          <a:bodyPr/>
          <a:lstStyle/>
          <a:p>
            <a:pPr marL="0" marR="0" lvl="0" indent="0" algn="r" defTabSz="962025" rtl="0" eaLnBrk="1" fontAlgn="base" latinLnBrk="0" hangingPunct="1">
              <a:lnSpc>
                <a:spcPct val="100000"/>
              </a:lnSpc>
              <a:spcBef>
                <a:spcPct val="0"/>
              </a:spcBef>
              <a:spcAft>
                <a:spcPct val="0"/>
              </a:spcAft>
              <a:buClrTx/>
              <a:buSzTx/>
              <a:buFontTx/>
              <a:buNone/>
              <a:tabLst/>
              <a:defRPr/>
            </a:pPr>
            <a:fld id="{E42E17D0-9F91-450E-B77E-429B673F2911}" type="slidenum">
              <a:rPr kumimoji="0" lang="en-GB" altLang="en-US" sz="13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Arial" panose="020B0604020202020204" pitchFamily="34" charset="0"/>
              </a:rPr>
              <a:pPr marL="0" marR="0" lvl="0" indent="0" algn="r" defTabSz="962025" rtl="0" eaLnBrk="1" fontAlgn="base" latinLnBrk="0" hangingPunct="1">
                <a:lnSpc>
                  <a:spcPct val="100000"/>
                </a:lnSpc>
                <a:spcBef>
                  <a:spcPct val="0"/>
                </a:spcBef>
                <a:spcAft>
                  <a:spcPct val="0"/>
                </a:spcAft>
                <a:buClrTx/>
                <a:buSzTx/>
                <a:buFontTx/>
                <a:buNone/>
                <a:tabLst/>
                <a:defRPr/>
              </a:pPr>
              <a:t>8</a:t>
            </a:fld>
            <a:endParaRPr kumimoji="0" lang="en-GB" altLang="en-US" sz="13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Tree>
    <p:extLst>
      <p:ext uri="{BB962C8B-B14F-4D97-AF65-F5344CB8AC3E}">
        <p14:creationId xmlns:p14="http://schemas.microsoft.com/office/powerpoint/2010/main" val="5059155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Ask students the following recap questions to ensure the learning outcomes have been achieved.</a:t>
            </a:r>
            <a:endParaRPr lang="en-IE"/>
          </a:p>
        </p:txBody>
      </p:sp>
      <p:sp>
        <p:nvSpPr>
          <p:cNvPr id="4" name="Slide Number Placeholder 3"/>
          <p:cNvSpPr>
            <a:spLocks noGrp="1"/>
          </p:cNvSpPr>
          <p:nvPr>
            <p:ph type="sldNum" sz="quarter" idx="5"/>
          </p:nvPr>
        </p:nvSpPr>
        <p:spPr/>
        <p:txBody>
          <a:bodyPr/>
          <a:lstStyle/>
          <a:p>
            <a:fld id="{B5929841-066C-49A5-AD57-A21DDB328CA5}" type="slidenum">
              <a:rPr lang="en-IE" smtClean="0"/>
              <a:t>10</a:t>
            </a:fld>
            <a:endParaRPr lang="en-IE"/>
          </a:p>
        </p:txBody>
      </p:sp>
    </p:spTree>
    <p:extLst>
      <p:ext uri="{BB962C8B-B14F-4D97-AF65-F5344CB8AC3E}">
        <p14:creationId xmlns:p14="http://schemas.microsoft.com/office/powerpoint/2010/main" val="26987815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7D56A1-A38E-C64D-4071-9AFB5B59B21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E"/>
          </a:p>
        </p:txBody>
      </p:sp>
      <p:sp>
        <p:nvSpPr>
          <p:cNvPr id="3" name="Subtitle 2">
            <a:extLst>
              <a:ext uri="{FF2B5EF4-FFF2-40B4-BE49-F238E27FC236}">
                <a16:creationId xmlns:a16="http://schemas.microsoft.com/office/drawing/2014/main" id="{8F375B49-8AE4-7B58-D6D0-074262DC988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E"/>
          </a:p>
        </p:txBody>
      </p:sp>
      <p:sp>
        <p:nvSpPr>
          <p:cNvPr id="4" name="Date Placeholder 3">
            <a:extLst>
              <a:ext uri="{FF2B5EF4-FFF2-40B4-BE49-F238E27FC236}">
                <a16:creationId xmlns:a16="http://schemas.microsoft.com/office/drawing/2014/main" id="{2C4D1A1C-22BA-669C-49AB-2E632FD399A5}"/>
              </a:ext>
            </a:extLst>
          </p:cNvPr>
          <p:cNvSpPr>
            <a:spLocks noGrp="1"/>
          </p:cNvSpPr>
          <p:nvPr>
            <p:ph type="dt" sz="half" idx="10"/>
          </p:nvPr>
        </p:nvSpPr>
        <p:spPr/>
        <p:txBody>
          <a:bodyPr/>
          <a:lstStyle/>
          <a:p>
            <a:fld id="{02045EE8-3A85-4578-9767-35467B400548}" type="datetimeFigureOut">
              <a:rPr lang="en-IE" smtClean="0"/>
              <a:t>02/07/2025</a:t>
            </a:fld>
            <a:endParaRPr lang="en-IE"/>
          </a:p>
        </p:txBody>
      </p:sp>
      <p:sp>
        <p:nvSpPr>
          <p:cNvPr id="5" name="Footer Placeholder 4">
            <a:extLst>
              <a:ext uri="{FF2B5EF4-FFF2-40B4-BE49-F238E27FC236}">
                <a16:creationId xmlns:a16="http://schemas.microsoft.com/office/drawing/2014/main" id="{40FA911B-0CF7-8D2B-FC68-6AF8412F4FA9}"/>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B0E11241-9B24-ADE8-74C5-09D00A441159}"/>
              </a:ext>
            </a:extLst>
          </p:cNvPr>
          <p:cNvSpPr>
            <a:spLocks noGrp="1"/>
          </p:cNvSpPr>
          <p:nvPr>
            <p:ph type="sldNum" sz="quarter" idx="12"/>
          </p:nvPr>
        </p:nvSpPr>
        <p:spPr/>
        <p:txBody>
          <a:bodyPr/>
          <a:lstStyle/>
          <a:p>
            <a:fld id="{2B9353FA-D478-4B4E-9EF9-0C4143AE8BAC}" type="slidenum">
              <a:rPr lang="en-IE" smtClean="0"/>
              <a:t>‹#›</a:t>
            </a:fld>
            <a:endParaRPr lang="en-IE"/>
          </a:p>
        </p:txBody>
      </p:sp>
    </p:spTree>
    <p:extLst>
      <p:ext uri="{BB962C8B-B14F-4D97-AF65-F5344CB8AC3E}">
        <p14:creationId xmlns:p14="http://schemas.microsoft.com/office/powerpoint/2010/main" val="23525956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76D5BE-C9BE-3711-4CD1-AA91032A93C7}"/>
              </a:ext>
            </a:extLst>
          </p:cNvPr>
          <p:cNvSpPr>
            <a:spLocks noGrp="1"/>
          </p:cNvSpPr>
          <p:nvPr>
            <p:ph type="title"/>
          </p:nvPr>
        </p:nvSpPr>
        <p:spPr/>
        <p:txBody>
          <a:bodyPr/>
          <a:lstStyle/>
          <a:p>
            <a:r>
              <a:rPr lang="en-US"/>
              <a:t>Click to edit Master title style</a:t>
            </a:r>
            <a:endParaRPr lang="en-IE"/>
          </a:p>
        </p:txBody>
      </p:sp>
      <p:sp>
        <p:nvSpPr>
          <p:cNvPr id="3" name="Vertical Text Placeholder 2">
            <a:extLst>
              <a:ext uri="{FF2B5EF4-FFF2-40B4-BE49-F238E27FC236}">
                <a16:creationId xmlns:a16="http://schemas.microsoft.com/office/drawing/2014/main" id="{2BC1134C-4740-462C-690D-384D0330990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02DD4F27-6265-81C1-4413-3FA20E8AD1B4}"/>
              </a:ext>
            </a:extLst>
          </p:cNvPr>
          <p:cNvSpPr>
            <a:spLocks noGrp="1"/>
          </p:cNvSpPr>
          <p:nvPr>
            <p:ph type="dt" sz="half" idx="10"/>
          </p:nvPr>
        </p:nvSpPr>
        <p:spPr/>
        <p:txBody>
          <a:bodyPr/>
          <a:lstStyle/>
          <a:p>
            <a:fld id="{02045EE8-3A85-4578-9767-35467B400548}" type="datetimeFigureOut">
              <a:rPr lang="en-IE" smtClean="0"/>
              <a:t>02/07/2025</a:t>
            </a:fld>
            <a:endParaRPr lang="en-IE"/>
          </a:p>
        </p:txBody>
      </p:sp>
      <p:sp>
        <p:nvSpPr>
          <p:cNvPr id="5" name="Footer Placeholder 4">
            <a:extLst>
              <a:ext uri="{FF2B5EF4-FFF2-40B4-BE49-F238E27FC236}">
                <a16:creationId xmlns:a16="http://schemas.microsoft.com/office/drawing/2014/main" id="{5BDBAE7B-CA8D-1B52-D666-0ACDBB706B68}"/>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3B1A42C7-A401-7B63-C09C-E4C62580C7A2}"/>
              </a:ext>
            </a:extLst>
          </p:cNvPr>
          <p:cNvSpPr>
            <a:spLocks noGrp="1"/>
          </p:cNvSpPr>
          <p:nvPr>
            <p:ph type="sldNum" sz="quarter" idx="12"/>
          </p:nvPr>
        </p:nvSpPr>
        <p:spPr/>
        <p:txBody>
          <a:bodyPr/>
          <a:lstStyle/>
          <a:p>
            <a:fld id="{2B9353FA-D478-4B4E-9EF9-0C4143AE8BAC}" type="slidenum">
              <a:rPr lang="en-IE" smtClean="0"/>
              <a:t>‹#›</a:t>
            </a:fld>
            <a:endParaRPr lang="en-IE"/>
          </a:p>
        </p:txBody>
      </p:sp>
    </p:spTree>
    <p:extLst>
      <p:ext uri="{BB962C8B-B14F-4D97-AF65-F5344CB8AC3E}">
        <p14:creationId xmlns:p14="http://schemas.microsoft.com/office/powerpoint/2010/main" val="1246177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D49A018-E66F-D768-A303-FB6A506DFBBE}"/>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E"/>
          </a:p>
        </p:txBody>
      </p:sp>
      <p:sp>
        <p:nvSpPr>
          <p:cNvPr id="3" name="Vertical Text Placeholder 2">
            <a:extLst>
              <a:ext uri="{FF2B5EF4-FFF2-40B4-BE49-F238E27FC236}">
                <a16:creationId xmlns:a16="http://schemas.microsoft.com/office/drawing/2014/main" id="{EFC435D9-A075-C97A-B784-49172B216D7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DA869717-B769-714B-780B-9DB471395BE5}"/>
              </a:ext>
            </a:extLst>
          </p:cNvPr>
          <p:cNvSpPr>
            <a:spLocks noGrp="1"/>
          </p:cNvSpPr>
          <p:nvPr>
            <p:ph type="dt" sz="half" idx="10"/>
          </p:nvPr>
        </p:nvSpPr>
        <p:spPr/>
        <p:txBody>
          <a:bodyPr/>
          <a:lstStyle/>
          <a:p>
            <a:fld id="{02045EE8-3A85-4578-9767-35467B400548}" type="datetimeFigureOut">
              <a:rPr lang="en-IE" smtClean="0"/>
              <a:t>02/07/2025</a:t>
            </a:fld>
            <a:endParaRPr lang="en-IE"/>
          </a:p>
        </p:txBody>
      </p:sp>
      <p:sp>
        <p:nvSpPr>
          <p:cNvPr id="5" name="Footer Placeholder 4">
            <a:extLst>
              <a:ext uri="{FF2B5EF4-FFF2-40B4-BE49-F238E27FC236}">
                <a16:creationId xmlns:a16="http://schemas.microsoft.com/office/drawing/2014/main" id="{25B5CA0C-D3CB-6C2E-9CAB-E43094656307}"/>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4BFFA35A-2C7B-651A-B578-3805F70B18AB}"/>
              </a:ext>
            </a:extLst>
          </p:cNvPr>
          <p:cNvSpPr>
            <a:spLocks noGrp="1"/>
          </p:cNvSpPr>
          <p:nvPr>
            <p:ph type="sldNum" sz="quarter" idx="12"/>
          </p:nvPr>
        </p:nvSpPr>
        <p:spPr/>
        <p:txBody>
          <a:bodyPr/>
          <a:lstStyle/>
          <a:p>
            <a:fld id="{2B9353FA-D478-4B4E-9EF9-0C4143AE8BAC}" type="slidenum">
              <a:rPr lang="en-IE" smtClean="0"/>
              <a:t>‹#›</a:t>
            </a:fld>
            <a:endParaRPr lang="en-IE"/>
          </a:p>
        </p:txBody>
      </p:sp>
    </p:spTree>
    <p:extLst>
      <p:ext uri="{BB962C8B-B14F-4D97-AF65-F5344CB8AC3E}">
        <p14:creationId xmlns:p14="http://schemas.microsoft.com/office/powerpoint/2010/main" val="24568505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DDEAEF-4E77-C0EE-CA83-ECE47DF238C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E"/>
          </a:p>
        </p:txBody>
      </p:sp>
      <p:sp>
        <p:nvSpPr>
          <p:cNvPr id="3" name="Subtitle 2">
            <a:extLst>
              <a:ext uri="{FF2B5EF4-FFF2-40B4-BE49-F238E27FC236}">
                <a16:creationId xmlns:a16="http://schemas.microsoft.com/office/drawing/2014/main" id="{A236860A-A724-23E3-7261-CC5E9326962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E"/>
          </a:p>
        </p:txBody>
      </p:sp>
      <p:sp>
        <p:nvSpPr>
          <p:cNvPr id="4" name="Date Placeholder 3">
            <a:extLst>
              <a:ext uri="{FF2B5EF4-FFF2-40B4-BE49-F238E27FC236}">
                <a16:creationId xmlns:a16="http://schemas.microsoft.com/office/drawing/2014/main" id="{2F5CBCCF-1213-686F-E9C4-E5978F8AECD0}"/>
              </a:ext>
            </a:extLst>
          </p:cNvPr>
          <p:cNvSpPr>
            <a:spLocks noGrp="1"/>
          </p:cNvSpPr>
          <p:nvPr>
            <p:ph type="dt" sz="half" idx="10"/>
          </p:nvPr>
        </p:nvSpPr>
        <p:spPr/>
        <p:txBody>
          <a:bodyPr/>
          <a:lstStyle/>
          <a:p>
            <a:fld id="{0FBDDD29-2314-49B4-A81B-D3BAAD8324E1}" type="datetimeFigureOut">
              <a:rPr lang="en-IE" smtClean="0"/>
              <a:t>02/07/2025</a:t>
            </a:fld>
            <a:endParaRPr lang="en-IE"/>
          </a:p>
        </p:txBody>
      </p:sp>
      <p:sp>
        <p:nvSpPr>
          <p:cNvPr id="5" name="Footer Placeholder 4">
            <a:extLst>
              <a:ext uri="{FF2B5EF4-FFF2-40B4-BE49-F238E27FC236}">
                <a16:creationId xmlns:a16="http://schemas.microsoft.com/office/drawing/2014/main" id="{DEDB7CB5-D97F-B073-15AA-95DEFA19C783}"/>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161FB33A-EA2E-852A-04FF-400FD5A0C790}"/>
              </a:ext>
            </a:extLst>
          </p:cNvPr>
          <p:cNvSpPr>
            <a:spLocks noGrp="1"/>
          </p:cNvSpPr>
          <p:nvPr>
            <p:ph type="sldNum" sz="quarter" idx="12"/>
          </p:nvPr>
        </p:nvSpPr>
        <p:spPr/>
        <p:txBody>
          <a:bodyPr/>
          <a:lstStyle/>
          <a:p>
            <a:fld id="{44BA695F-7640-4BDE-8899-49A37A70F09E}" type="slidenum">
              <a:rPr lang="en-IE" smtClean="0"/>
              <a:t>‹#›</a:t>
            </a:fld>
            <a:endParaRPr lang="en-IE"/>
          </a:p>
        </p:txBody>
      </p:sp>
    </p:spTree>
    <p:extLst>
      <p:ext uri="{BB962C8B-B14F-4D97-AF65-F5344CB8AC3E}">
        <p14:creationId xmlns:p14="http://schemas.microsoft.com/office/powerpoint/2010/main" val="23395488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4CF9E6-67BD-03FB-5FFF-17D84E219C83}"/>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F09895FC-2CD9-A0D1-701F-4B2B83A630B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86CC1C2F-1A29-8918-29F7-7197E4FCC340}"/>
              </a:ext>
            </a:extLst>
          </p:cNvPr>
          <p:cNvSpPr>
            <a:spLocks noGrp="1"/>
          </p:cNvSpPr>
          <p:nvPr>
            <p:ph type="dt" sz="half" idx="10"/>
          </p:nvPr>
        </p:nvSpPr>
        <p:spPr/>
        <p:txBody>
          <a:bodyPr/>
          <a:lstStyle/>
          <a:p>
            <a:fld id="{0FBDDD29-2314-49B4-A81B-D3BAAD8324E1}" type="datetimeFigureOut">
              <a:rPr lang="en-IE" smtClean="0"/>
              <a:t>02/07/2025</a:t>
            </a:fld>
            <a:endParaRPr lang="en-IE"/>
          </a:p>
        </p:txBody>
      </p:sp>
      <p:sp>
        <p:nvSpPr>
          <p:cNvPr id="5" name="Footer Placeholder 4">
            <a:extLst>
              <a:ext uri="{FF2B5EF4-FFF2-40B4-BE49-F238E27FC236}">
                <a16:creationId xmlns:a16="http://schemas.microsoft.com/office/drawing/2014/main" id="{959DF220-5DF5-5734-2F46-F7AF865B042A}"/>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A352573E-6568-6C63-1BEE-C2123A83EC2A}"/>
              </a:ext>
            </a:extLst>
          </p:cNvPr>
          <p:cNvSpPr>
            <a:spLocks noGrp="1"/>
          </p:cNvSpPr>
          <p:nvPr>
            <p:ph type="sldNum" sz="quarter" idx="12"/>
          </p:nvPr>
        </p:nvSpPr>
        <p:spPr/>
        <p:txBody>
          <a:bodyPr/>
          <a:lstStyle/>
          <a:p>
            <a:fld id="{44BA695F-7640-4BDE-8899-49A37A70F09E}" type="slidenum">
              <a:rPr lang="en-IE" smtClean="0"/>
              <a:t>‹#›</a:t>
            </a:fld>
            <a:endParaRPr lang="en-IE"/>
          </a:p>
        </p:txBody>
      </p:sp>
    </p:spTree>
    <p:extLst>
      <p:ext uri="{BB962C8B-B14F-4D97-AF65-F5344CB8AC3E}">
        <p14:creationId xmlns:p14="http://schemas.microsoft.com/office/powerpoint/2010/main" val="28287772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51087B-1CAC-F895-F7AB-1EDD016B30C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E"/>
          </a:p>
        </p:txBody>
      </p:sp>
      <p:sp>
        <p:nvSpPr>
          <p:cNvPr id="3" name="Text Placeholder 2">
            <a:extLst>
              <a:ext uri="{FF2B5EF4-FFF2-40B4-BE49-F238E27FC236}">
                <a16:creationId xmlns:a16="http://schemas.microsoft.com/office/drawing/2014/main" id="{F1A85686-F120-84A1-B84E-43CA9A7EA7D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CC0AFF5-CB6B-EC2B-445B-67664DB03B41}"/>
              </a:ext>
            </a:extLst>
          </p:cNvPr>
          <p:cNvSpPr>
            <a:spLocks noGrp="1"/>
          </p:cNvSpPr>
          <p:nvPr>
            <p:ph type="dt" sz="half" idx="10"/>
          </p:nvPr>
        </p:nvSpPr>
        <p:spPr/>
        <p:txBody>
          <a:bodyPr/>
          <a:lstStyle/>
          <a:p>
            <a:fld id="{0FBDDD29-2314-49B4-A81B-D3BAAD8324E1}" type="datetimeFigureOut">
              <a:rPr lang="en-IE" smtClean="0"/>
              <a:t>02/07/2025</a:t>
            </a:fld>
            <a:endParaRPr lang="en-IE"/>
          </a:p>
        </p:txBody>
      </p:sp>
      <p:sp>
        <p:nvSpPr>
          <p:cNvPr id="5" name="Footer Placeholder 4">
            <a:extLst>
              <a:ext uri="{FF2B5EF4-FFF2-40B4-BE49-F238E27FC236}">
                <a16:creationId xmlns:a16="http://schemas.microsoft.com/office/drawing/2014/main" id="{9BD086C0-1EA2-B388-C814-FB32951E89F0}"/>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F92E90B6-2C05-AAA4-29A4-1004C5353E03}"/>
              </a:ext>
            </a:extLst>
          </p:cNvPr>
          <p:cNvSpPr>
            <a:spLocks noGrp="1"/>
          </p:cNvSpPr>
          <p:nvPr>
            <p:ph type="sldNum" sz="quarter" idx="12"/>
          </p:nvPr>
        </p:nvSpPr>
        <p:spPr/>
        <p:txBody>
          <a:bodyPr/>
          <a:lstStyle/>
          <a:p>
            <a:fld id="{44BA695F-7640-4BDE-8899-49A37A70F09E}" type="slidenum">
              <a:rPr lang="en-IE" smtClean="0"/>
              <a:t>‹#›</a:t>
            </a:fld>
            <a:endParaRPr lang="en-IE"/>
          </a:p>
        </p:txBody>
      </p:sp>
    </p:spTree>
    <p:extLst>
      <p:ext uri="{BB962C8B-B14F-4D97-AF65-F5344CB8AC3E}">
        <p14:creationId xmlns:p14="http://schemas.microsoft.com/office/powerpoint/2010/main" val="30967721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F37CCE-1339-DB09-C377-D9BF6EFBC1DB}"/>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2FFDFDC6-9728-172F-7E16-04DD55F5542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Content Placeholder 3">
            <a:extLst>
              <a:ext uri="{FF2B5EF4-FFF2-40B4-BE49-F238E27FC236}">
                <a16:creationId xmlns:a16="http://schemas.microsoft.com/office/drawing/2014/main" id="{B46C1B2E-34D1-9F0B-C83B-69652642CF4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Date Placeholder 4">
            <a:extLst>
              <a:ext uri="{FF2B5EF4-FFF2-40B4-BE49-F238E27FC236}">
                <a16:creationId xmlns:a16="http://schemas.microsoft.com/office/drawing/2014/main" id="{5CAB80C4-C569-40EC-777F-3E905078E187}"/>
              </a:ext>
            </a:extLst>
          </p:cNvPr>
          <p:cNvSpPr>
            <a:spLocks noGrp="1"/>
          </p:cNvSpPr>
          <p:nvPr>
            <p:ph type="dt" sz="half" idx="10"/>
          </p:nvPr>
        </p:nvSpPr>
        <p:spPr/>
        <p:txBody>
          <a:bodyPr/>
          <a:lstStyle/>
          <a:p>
            <a:fld id="{0FBDDD29-2314-49B4-A81B-D3BAAD8324E1}" type="datetimeFigureOut">
              <a:rPr lang="en-IE" smtClean="0"/>
              <a:t>02/07/2025</a:t>
            </a:fld>
            <a:endParaRPr lang="en-IE"/>
          </a:p>
        </p:txBody>
      </p:sp>
      <p:sp>
        <p:nvSpPr>
          <p:cNvPr id="6" name="Footer Placeholder 5">
            <a:extLst>
              <a:ext uri="{FF2B5EF4-FFF2-40B4-BE49-F238E27FC236}">
                <a16:creationId xmlns:a16="http://schemas.microsoft.com/office/drawing/2014/main" id="{8178C0D8-FE30-6229-91B1-AF09FA81850C}"/>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8854EF7A-4321-80DE-5554-0A77563612CE}"/>
              </a:ext>
            </a:extLst>
          </p:cNvPr>
          <p:cNvSpPr>
            <a:spLocks noGrp="1"/>
          </p:cNvSpPr>
          <p:nvPr>
            <p:ph type="sldNum" sz="quarter" idx="12"/>
          </p:nvPr>
        </p:nvSpPr>
        <p:spPr/>
        <p:txBody>
          <a:bodyPr/>
          <a:lstStyle/>
          <a:p>
            <a:fld id="{44BA695F-7640-4BDE-8899-49A37A70F09E}" type="slidenum">
              <a:rPr lang="en-IE" smtClean="0"/>
              <a:t>‹#›</a:t>
            </a:fld>
            <a:endParaRPr lang="en-IE"/>
          </a:p>
        </p:txBody>
      </p:sp>
    </p:spTree>
    <p:extLst>
      <p:ext uri="{BB962C8B-B14F-4D97-AF65-F5344CB8AC3E}">
        <p14:creationId xmlns:p14="http://schemas.microsoft.com/office/powerpoint/2010/main" val="35409884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EBC1BF-D176-8C99-9927-86625C688F04}"/>
              </a:ext>
            </a:extLst>
          </p:cNvPr>
          <p:cNvSpPr>
            <a:spLocks noGrp="1"/>
          </p:cNvSpPr>
          <p:nvPr>
            <p:ph type="title"/>
          </p:nvPr>
        </p:nvSpPr>
        <p:spPr>
          <a:xfrm>
            <a:off x="839788" y="365125"/>
            <a:ext cx="10515600" cy="1325563"/>
          </a:xfrm>
        </p:spPr>
        <p:txBody>
          <a:bodyPr/>
          <a:lstStyle/>
          <a:p>
            <a:r>
              <a:rPr lang="en-US"/>
              <a:t>Click to edit Master title style</a:t>
            </a:r>
            <a:endParaRPr lang="en-IE"/>
          </a:p>
        </p:txBody>
      </p:sp>
      <p:sp>
        <p:nvSpPr>
          <p:cNvPr id="3" name="Text Placeholder 2">
            <a:extLst>
              <a:ext uri="{FF2B5EF4-FFF2-40B4-BE49-F238E27FC236}">
                <a16:creationId xmlns:a16="http://schemas.microsoft.com/office/drawing/2014/main" id="{32FD3B75-187E-0097-191B-8DCCD8497FB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C7914A0-3FB2-0E3D-DD9E-20CCD9814D1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Text Placeholder 4">
            <a:extLst>
              <a:ext uri="{FF2B5EF4-FFF2-40B4-BE49-F238E27FC236}">
                <a16:creationId xmlns:a16="http://schemas.microsoft.com/office/drawing/2014/main" id="{2EF5DDD5-4AA4-7025-2E19-8F54785E576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0B6A85E-56CC-B753-8BE9-1C5283F733E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7" name="Date Placeholder 6">
            <a:extLst>
              <a:ext uri="{FF2B5EF4-FFF2-40B4-BE49-F238E27FC236}">
                <a16:creationId xmlns:a16="http://schemas.microsoft.com/office/drawing/2014/main" id="{9413A883-0552-BAB0-8265-E82934EB93B6}"/>
              </a:ext>
            </a:extLst>
          </p:cNvPr>
          <p:cNvSpPr>
            <a:spLocks noGrp="1"/>
          </p:cNvSpPr>
          <p:nvPr>
            <p:ph type="dt" sz="half" idx="10"/>
          </p:nvPr>
        </p:nvSpPr>
        <p:spPr/>
        <p:txBody>
          <a:bodyPr/>
          <a:lstStyle/>
          <a:p>
            <a:fld id="{0FBDDD29-2314-49B4-A81B-D3BAAD8324E1}" type="datetimeFigureOut">
              <a:rPr lang="en-IE" smtClean="0"/>
              <a:t>02/07/2025</a:t>
            </a:fld>
            <a:endParaRPr lang="en-IE"/>
          </a:p>
        </p:txBody>
      </p:sp>
      <p:sp>
        <p:nvSpPr>
          <p:cNvPr id="8" name="Footer Placeholder 7">
            <a:extLst>
              <a:ext uri="{FF2B5EF4-FFF2-40B4-BE49-F238E27FC236}">
                <a16:creationId xmlns:a16="http://schemas.microsoft.com/office/drawing/2014/main" id="{C2252C45-1CEF-23E5-566A-0E928650CE46}"/>
              </a:ext>
            </a:extLst>
          </p:cNvPr>
          <p:cNvSpPr>
            <a:spLocks noGrp="1"/>
          </p:cNvSpPr>
          <p:nvPr>
            <p:ph type="ftr" sz="quarter" idx="11"/>
          </p:nvPr>
        </p:nvSpPr>
        <p:spPr/>
        <p:txBody>
          <a:bodyPr/>
          <a:lstStyle/>
          <a:p>
            <a:endParaRPr lang="en-IE"/>
          </a:p>
        </p:txBody>
      </p:sp>
      <p:sp>
        <p:nvSpPr>
          <p:cNvPr id="9" name="Slide Number Placeholder 8">
            <a:extLst>
              <a:ext uri="{FF2B5EF4-FFF2-40B4-BE49-F238E27FC236}">
                <a16:creationId xmlns:a16="http://schemas.microsoft.com/office/drawing/2014/main" id="{47090FB0-AF4F-D9A3-E20A-8B34CF8444C9}"/>
              </a:ext>
            </a:extLst>
          </p:cNvPr>
          <p:cNvSpPr>
            <a:spLocks noGrp="1"/>
          </p:cNvSpPr>
          <p:nvPr>
            <p:ph type="sldNum" sz="quarter" idx="12"/>
          </p:nvPr>
        </p:nvSpPr>
        <p:spPr/>
        <p:txBody>
          <a:bodyPr/>
          <a:lstStyle/>
          <a:p>
            <a:fld id="{44BA695F-7640-4BDE-8899-49A37A70F09E}" type="slidenum">
              <a:rPr lang="en-IE" smtClean="0"/>
              <a:t>‹#›</a:t>
            </a:fld>
            <a:endParaRPr lang="en-IE"/>
          </a:p>
        </p:txBody>
      </p:sp>
    </p:spTree>
    <p:extLst>
      <p:ext uri="{BB962C8B-B14F-4D97-AF65-F5344CB8AC3E}">
        <p14:creationId xmlns:p14="http://schemas.microsoft.com/office/powerpoint/2010/main" val="39763034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E06F7C-46DB-FC38-2620-57CC9E56629C}"/>
              </a:ext>
            </a:extLst>
          </p:cNvPr>
          <p:cNvSpPr>
            <a:spLocks noGrp="1"/>
          </p:cNvSpPr>
          <p:nvPr>
            <p:ph type="title"/>
          </p:nvPr>
        </p:nvSpPr>
        <p:spPr/>
        <p:txBody>
          <a:bodyPr/>
          <a:lstStyle/>
          <a:p>
            <a:r>
              <a:rPr lang="en-US"/>
              <a:t>Click to edit Master title style</a:t>
            </a:r>
            <a:endParaRPr lang="en-IE"/>
          </a:p>
        </p:txBody>
      </p:sp>
      <p:sp>
        <p:nvSpPr>
          <p:cNvPr id="3" name="Date Placeholder 2">
            <a:extLst>
              <a:ext uri="{FF2B5EF4-FFF2-40B4-BE49-F238E27FC236}">
                <a16:creationId xmlns:a16="http://schemas.microsoft.com/office/drawing/2014/main" id="{75805F3B-9723-C798-DB0F-1FF39AAEE2B9}"/>
              </a:ext>
            </a:extLst>
          </p:cNvPr>
          <p:cNvSpPr>
            <a:spLocks noGrp="1"/>
          </p:cNvSpPr>
          <p:nvPr>
            <p:ph type="dt" sz="half" idx="10"/>
          </p:nvPr>
        </p:nvSpPr>
        <p:spPr/>
        <p:txBody>
          <a:bodyPr/>
          <a:lstStyle/>
          <a:p>
            <a:fld id="{0FBDDD29-2314-49B4-A81B-D3BAAD8324E1}" type="datetimeFigureOut">
              <a:rPr lang="en-IE" smtClean="0"/>
              <a:t>02/07/2025</a:t>
            </a:fld>
            <a:endParaRPr lang="en-IE"/>
          </a:p>
        </p:txBody>
      </p:sp>
      <p:sp>
        <p:nvSpPr>
          <p:cNvPr id="4" name="Footer Placeholder 3">
            <a:extLst>
              <a:ext uri="{FF2B5EF4-FFF2-40B4-BE49-F238E27FC236}">
                <a16:creationId xmlns:a16="http://schemas.microsoft.com/office/drawing/2014/main" id="{66711522-C28D-D42E-0BE6-0E3DBE3E3CB0}"/>
              </a:ext>
            </a:extLst>
          </p:cNvPr>
          <p:cNvSpPr>
            <a:spLocks noGrp="1"/>
          </p:cNvSpPr>
          <p:nvPr>
            <p:ph type="ftr" sz="quarter" idx="11"/>
          </p:nvPr>
        </p:nvSpPr>
        <p:spPr/>
        <p:txBody>
          <a:bodyPr/>
          <a:lstStyle/>
          <a:p>
            <a:endParaRPr lang="en-IE"/>
          </a:p>
        </p:txBody>
      </p:sp>
      <p:sp>
        <p:nvSpPr>
          <p:cNvPr id="5" name="Slide Number Placeholder 4">
            <a:extLst>
              <a:ext uri="{FF2B5EF4-FFF2-40B4-BE49-F238E27FC236}">
                <a16:creationId xmlns:a16="http://schemas.microsoft.com/office/drawing/2014/main" id="{CEAF078D-9C4A-1B73-DCFD-E563DE08A6F4}"/>
              </a:ext>
            </a:extLst>
          </p:cNvPr>
          <p:cNvSpPr>
            <a:spLocks noGrp="1"/>
          </p:cNvSpPr>
          <p:nvPr>
            <p:ph type="sldNum" sz="quarter" idx="12"/>
          </p:nvPr>
        </p:nvSpPr>
        <p:spPr/>
        <p:txBody>
          <a:bodyPr/>
          <a:lstStyle/>
          <a:p>
            <a:fld id="{44BA695F-7640-4BDE-8899-49A37A70F09E}" type="slidenum">
              <a:rPr lang="en-IE" smtClean="0"/>
              <a:t>‹#›</a:t>
            </a:fld>
            <a:endParaRPr lang="en-IE"/>
          </a:p>
        </p:txBody>
      </p:sp>
    </p:spTree>
    <p:extLst>
      <p:ext uri="{BB962C8B-B14F-4D97-AF65-F5344CB8AC3E}">
        <p14:creationId xmlns:p14="http://schemas.microsoft.com/office/powerpoint/2010/main" val="8070282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49DAE46-6AA4-7BD6-6C32-691EC4EF921B}"/>
              </a:ext>
            </a:extLst>
          </p:cNvPr>
          <p:cNvSpPr>
            <a:spLocks noGrp="1"/>
          </p:cNvSpPr>
          <p:nvPr>
            <p:ph type="dt" sz="half" idx="10"/>
          </p:nvPr>
        </p:nvSpPr>
        <p:spPr/>
        <p:txBody>
          <a:bodyPr/>
          <a:lstStyle/>
          <a:p>
            <a:fld id="{0FBDDD29-2314-49B4-A81B-D3BAAD8324E1}" type="datetimeFigureOut">
              <a:rPr lang="en-IE" smtClean="0"/>
              <a:t>02/07/2025</a:t>
            </a:fld>
            <a:endParaRPr lang="en-IE"/>
          </a:p>
        </p:txBody>
      </p:sp>
      <p:sp>
        <p:nvSpPr>
          <p:cNvPr id="3" name="Footer Placeholder 2">
            <a:extLst>
              <a:ext uri="{FF2B5EF4-FFF2-40B4-BE49-F238E27FC236}">
                <a16:creationId xmlns:a16="http://schemas.microsoft.com/office/drawing/2014/main" id="{C627690D-0070-AC47-F1AF-008125DEF580}"/>
              </a:ext>
            </a:extLst>
          </p:cNvPr>
          <p:cNvSpPr>
            <a:spLocks noGrp="1"/>
          </p:cNvSpPr>
          <p:nvPr>
            <p:ph type="ftr" sz="quarter" idx="11"/>
          </p:nvPr>
        </p:nvSpPr>
        <p:spPr/>
        <p:txBody>
          <a:bodyPr/>
          <a:lstStyle/>
          <a:p>
            <a:endParaRPr lang="en-IE"/>
          </a:p>
        </p:txBody>
      </p:sp>
      <p:sp>
        <p:nvSpPr>
          <p:cNvPr id="4" name="Slide Number Placeholder 3">
            <a:extLst>
              <a:ext uri="{FF2B5EF4-FFF2-40B4-BE49-F238E27FC236}">
                <a16:creationId xmlns:a16="http://schemas.microsoft.com/office/drawing/2014/main" id="{72A08809-2B89-794D-B725-76CC6A6FA710}"/>
              </a:ext>
            </a:extLst>
          </p:cNvPr>
          <p:cNvSpPr>
            <a:spLocks noGrp="1"/>
          </p:cNvSpPr>
          <p:nvPr>
            <p:ph type="sldNum" sz="quarter" idx="12"/>
          </p:nvPr>
        </p:nvSpPr>
        <p:spPr/>
        <p:txBody>
          <a:bodyPr/>
          <a:lstStyle/>
          <a:p>
            <a:fld id="{44BA695F-7640-4BDE-8899-49A37A70F09E}" type="slidenum">
              <a:rPr lang="en-IE" smtClean="0"/>
              <a:t>‹#›</a:t>
            </a:fld>
            <a:endParaRPr lang="en-IE"/>
          </a:p>
        </p:txBody>
      </p:sp>
    </p:spTree>
    <p:extLst>
      <p:ext uri="{BB962C8B-B14F-4D97-AF65-F5344CB8AC3E}">
        <p14:creationId xmlns:p14="http://schemas.microsoft.com/office/powerpoint/2010/main" val="56637512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81BBBF-7F6D-9EA0-0760-CBF007EEE65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E"/>
          </a:p>
        </p:txBody>
      </p:sp>
      <p:sp>
        <p:nvSpPr>
          <p:cNvPr id="3" name="Content Placeholder 2">
            <a:extLst>
              <a:ext uri="{FF2B5EF4-FFF2-40B4-BE49-F238E27FC236}">
                <a16:creationId xmlns:a16="http://schemas.microsoft.com/office/drawing/2014/main" id="{BE60CFCE-11BC-45F7-0551-30BB0D5A5D7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Text Placeholder 3">
            <a:extLst>
              <a:ext uri="{FF2B5EF4-FFF2-40B4-BE49-F238E27FC236}">
                <a16:creationId xmlns:a16="http://schemas.microsoft.com/office/drawing/2014/main" id="{F75E78F0-220D-5731-9C26-3B58EFF23A7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0E743D9-4F17-741B-6333-C7E6B715E85A}"/>
              </a:ext>
            </a:extLst>
          </p:cNvPr>
          <p:cNvSpPr>
            <a:spLocks noGrp="1"/>
          </p:cNvSpPr>
          <p:nvPr>
            <p:ph type="dt" sz="half" idx="10"/>
          </p:nvPr>
        </p:nvSpPr>
        <p:spPr/>
        <p:txBody>
          <a:bodyPr/>
          <a:lstStyle/>
          <a:p>
            <a:fld id="{0FBDDD29-2314-49B4-A81B-D3BAAD8324E1}" type="datetimeFigureOut">
              <a:rPr lang="en-IE" smtClean="0"/>
              <a:t>02/07/2025</a:t>
            </a:fld>
            <a:endParaRPr lang="en-IE"/>
          </a:p>
        </p:txBody>
      </p:sp>
      <p:sp>
        <p:nvSpPr>
          <p:cNvPr id="6" name="Footer Placeholder 5">
            <a:extLst>
              <a:ext uri="{FF2B5EF4-FFF2-40B4-BE49-F238E27FC236}">
                <a16:creationId xmlns:a16="http://schemas.microsoft.com/office/drawing/2014/main" id="{39845F74-89DA-0E54-5C26-F27025F1E43A}"/>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664D6BE5-259C-5AC4-0B07-7FDA970A9C85}"/>
              </a:ext>
            </a:extLst>
          </p:cNvPr>
          <p:cNvSpPr>
            <a:spLocks noGrp="1"/>
          </p:cNvSpPr>
          <p:nvPr>
            <p:ph type="sldNum" sz="quarter" idx="12"/>
          </p:nvPr>
        </p:nvSpPr>
        <p:spPr/>
        <p:txBody>
          <a:bodyPr/>
          <a:lstStyle/>
          <a:p>
            <a:fld id="{44BA695F-7640-4BDE-8899-49A37A70F09E}" type="slidenum">
              <a:rPr lang="en-IE" smtClean="0"/>
              <a:t>‹#›</a:t>
            </a:fld>
            <a:endParaRPr lang="en-IE"/>
          </a:p>
        </p:txBody>
      </p:sp>
    </p:spTree>
    <p:extLst>
      <p:ext uri="{BB962C8B-B14F-4D97-AF65-F5344CB8AC3E}">
        <p14:creationId xmlns:p14="http://schemas.microsoft.com/office/powerpoint/2010/main" val="108663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A449BA-FD7A-EFC0-CB21-3B0A9F2A2A1F}"/>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CFFC79A5-FE4E-9F7F-D2B2-B24712BB92E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96F4B35F-5CC2-98E4-E7D5-4007EF39E3F7}"/>
              </a:ext>
            </a:extLst>
          </p:cNvPr>
          <p:cNvSpPr>
            <a:spLocks noGrp="1"/>
          </p:cNvSpPr>
          <p:nvPr>
            <p:ph type="dt" sz="half" idx="10"/>
          </p:nvPr>
        </p:nvSpPr>
        <p:spPr/>
        <p:txBody>
          <a:bodyPr/>
          <a:lstStyle/>
          <a:p>
            <a:fld id="{02045EE8-3A85-4578-9767-35467B400548}" type="datetimeFigureOut">
              <a:rPr lang="en-IE" smtClean="0"/>
              <a:t>02/07/2025</a:t>
            </a:fld>
            <a:endParaRPr lang="en-IE"/>
          </a:p>
        </p:txBody>
      </p:sp>
      <p:sp>
        <p:nvSpPr>
          <p:cNvPr id="5" name="Footer Placeholder 4">
            <a:extLst>
              <a:ext uri="{FF2B5EF4-FFF2-40B4-BE49-F238E27FC236}">
                <a16:creationId xmlns:a16="http://schemas.microsoft.com/office/drawing/2014/main" id="{DBD0A826-71A6-1F0F-3179-576BD6152989}"/>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FFF92127-98B4-0291-799A-D63FA0C97937}"/>
              </a:ext>
            </a:extLst>
          </p:cNvPr>
          <p:cNvSpPr>
            <a:spLocks noGrp="1"/>
          </p:cNvSpPr>
          <p:nvPr>
            <p:ph type="sldNum" sz="quarter" idx="12"/>
          </p:nvPr>
        </p:nvSpPr>
        <p:spPr/>
        <p:txBody>
          <a:bodyPr/>
          <a:lstStyle/>
          <a:p>
            <a:fld id="{2B9353FA-D478-4B4E-9EF9-0C4143AE8BAC}" type="slidenum">
              <a:rPr lang="en-IE" smtClean="0"/>
              <a:t>‹#›</a:t>
            </a:fld>
            <a:endParaRPr lang="en-IE"/>
          </a:p>
        </p:txBody>
      </p:sp>
    </p:spTree>
    <p:extLst>
      <p:ext uri="{BB962C8B-B14F-4D97-AF65-F5344CB8AC3E}">
        <p14:creationId xmlns:p14="http://schemas.microsoft.com/office/powerpoint/2010/main" val="217268279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0CB005-4AA3-BC40-EE9D-A8200C031A8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E"/>
          </a:p>
        </p:txBody>
      </p:sp>
      <p:sp>
        <p:nvSpPr>
          <p:cNvPr id="3" name="Picture Placeholder 2">
            <a:extLst>
              <a:ext uri="{FF2B5EF4-FFF2-40B4-BE49-F238E27FC236}">
                <a16:creationId xmlns:a16="http://schemas.microsoft.com/office/drawing/2014/main" id="{F62E61BA-7359-B8EC-5F03-319073E9030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E"/>
          </a:p>
        </p:txBody>
      </p:sp>
      <p:sp>
        <p:nvSpPr>
          <p:cNvPr id="4" name="Text Placeholder 3">
            <a:extLst>
              <a:ext uri="{FF2B5EF4-FFF2-40B4-BE49-F238E27FC236}">
                <a16:creationId xmlns:a16="http://schemas.microsoft.com/office/drawing/2014/main" id="{D8996120-754F-407D-C35E-C43DC025B0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239BB12-3BE8-5FE2-8B87-9E9CFB49AA33}"/>
              </a:ext>
            </a:extLst>
          </p:cNvPr>
          <p:cNvSpPr>
            <a:spLocks noGrp="1"/>
          </p:cNvSpPr>
          <p:nvPr>
            <p:ph type="dt" sz="half" idx="10"/>
          </p:nvPr>
        </p:nvSpPr>
        <p:spPr/>
        <p:txBody>
          <a:bodyPr/>
          <a:lstStyle/>
          <a:p>
            <a:fld id="{0FBDDD29-2314-49B4-A81B-D3BAAD8324E1}" type="datetimeFigureOut">
              <a:rPr lang="en-IE" smtClean="0"/>
              <a:t>02/07/2025</a:t>
            </a:fld>
            <a:endParaRPr lang="en-IE"/>
          </a:p>
        </p:txBody>
      </p:sp>
      <p:sp>
        <p:nvSpPr>
          <p:cNvPr id="6" name="Footer Placeholder 5">
            <a:extLst>
              <a:ext uri="{FF2B5EF4-FFF2-40B4-BE49-F238E27FC236}">
                <a16:creationId xmlns:a16="http://schemas.microsoft.com/office/drawing/2014/main" id="{8BA0E9E6-CE59-0B18-4040-EC7F152E822F}"/>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3EAAD992-D040-3040-7472-CC8DC3235D10}"/>
              </a:ext>
            </a:extLst>
          </p:cNvPr>
          <p:cNvSpPr>
            <a:spLocks noGrp="1"/>
          </p:cNvSpPr>
          <p:nvPr>
            <p:ph type="sldNum" sz="quarter" idx="12"/>
          </p:nvPr>
        </p:nvSpPr>
        <p:spPr/>
        <p:txBody>
          <a:bodyPr/>
          <a:lstStyle/>
          <a:p>
            <a:fld id="{44BA695F-7640-4BDE-8899-49A37A70F09E}" type="slidenum">
              <a:rPr lang="en-IE" smtClean="0"/>
              <a:t>‹#›</a:t>
            </a:fld>
            <a:endParaRPr lang="en-IE"/>
          </a:p>
        </p:txBody>
      </p:sp>
    </p:spTree>
    <p:extLst>
      <p:ext uri="{BB962C8B-B14F-4D97-AF65-F5344CB8AC3E}">
        <p14:creationId xmlns:p14="http://schemas.microsoft.com/office/powerpoint/2010/main" val="11191827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10FCC8-AC88-B821-7874-B60D0968FDAA}"/>
              </a:ext>
            </a:extLst>
          </p:cNvPr>
          <p:cNvSpPr>
            <a:spLocks noGrp="1"/>
          </p:cNvSpPr>
          <p:nvPr>
            <p:ph type="title"/>
          </p:nvPr>
        </p:nvSpPr>
        <p:spPr/>
        <p:txBody>
          <a:bodyPr/>
          <a:lstStyle/>
          <a:p>
            <a:r>
              <a:rPr lang="en-US"/>
              <a:t>Click to edit Master title style</a:t>
            </a:r>
            <a:endParaRPr lang="en-IE"/>
          </a:p>
        </p:txBody>
      </p:sp>
      <p:sp>
        <p:nvSpPr>
          <p:cNvPr id="3" name="Vertical Text Placeholder 2">
            <a:extLst>
              <a:ext uri="{FF2B5EF4-FFF2-40B4-BE49-F238E27FC236}">
                <a16:creationId xmlns:a16="http://schemas.microsoft.com/office/drawing/2014/main" id="{AB8AE10A-FD77-48D8-8788-87820978AFC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591EAD07-AD25-2046-0ED1-AF6A87E47D28}"/>
              </a:ext>
            </a:extLst>
          </p:cNvPr>
          <p:cNvSpPr>
            <a:spLocks noGrp="1"/>
          </p:cNvSpPr>
          <p:nvPr>
            <p:ph type="dt" sz="half" idx="10"/>
          </p:nvPr>
        </p:nvSpPr>
        <p:spPr/>
        <p:txBody>
          <a:bodyPr/>
          <a:lstStyle/>
          <a:p>
            <a:fld id="{0FBDDD29-2314-49B4-A81B-D3BAAD8324E1}" type="datetimeFigureOut">
              <a:rPr lang="en-IE" smtClean="0"/>
              <a:t>02/07/2025</a:t>
            </a:fld>
            <a:endParaRPr lang="en-IE"/>
          </a:p>
        </p:txBody>
      </p:sp>
      <p:sp>
        <p:nvSpPr>
          <p:cNvPr id="5" name="Footer Placeholder 4">
            <a:extLst>
              <a:ext uri="{FF2B5EF4-FFF2-40B4-BE49-F238E27FC236}">
                <a16:creationId xmlns:a16="http://schemas.microsoft.com/office/drawing/2014/main" id="{8DF21C64-C2B7-32B1-0817-D70BE1DE30EB}"/>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76A01BF2-C7D1-A3DB-BD58-D70AAEE2C553}"/>
              </a:ext>
            </a:extLst>
          </p:cNvPr>
          <p:cNvSpPr>
            <a:spLocks noGrp="1"/>
          </p:cNvSpPr>
          <p:nvPr>
            <p:ph type="sldNum" sz="quarter" idx="12"/>
          </p:nvPr>
        </p:nvSpPr>
        <p:spPr/>
        <p:txBody>
          <a:bodyPr/>
          <a:lstStyle/>
          <a:p>
            <a:fld id="{44BA695F-7640-4BDE-8899-49A37A70F09E}" type="slidenum">
              <a:rPr lang="en-IE" smtClean="0"/>
              <a:t>‹#›</a:t>
            </a:fld>
            <a:endParaRPr lang="en-IE"/>
          </a:p>
        </p:txBody>
      </p:sp>
    </p:spTree>
    <p:extLst>
      <p:ext uri="{BB962C8B-B14F-4D97-AF65-F5344CB8AC3E}">
        <p14:creationId xmlns:p14="http://schemas.microsoft.com/office/powerpoint/2010/main" val="175131716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13A3B35-50DA-32B4-EEA7-437A0FC4A8E2}"/>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E"/>
          </a:p>
        </p:txBody>
      </p:sp>
      <p:sp>
        <p:nvSpPr>
          <p:cNvPr id="3" name="Vertical Text Placeholder 2">
            <a:extLst>
              <a:ext uri="{FF2B5EF4-FFF2-40B4-BE49-F238E27FC236}">
                <a16:creationId xmlns:a16="http://schemas.microsoft.com/office/drawing/2014/main" id="{A15B2144-6254-4A2F-559E-D84C4416CD0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76D47EB4-27B7-FBA4-010B-8A9212E1E8D2}"/>
              </a:ext>
            </a:extLst>
          </p:cNvPr>
          <p:cNvSpPr>
            <a:spLocks noGrp="1"/>
          </p:cNvSpPr>
          <p:nvPr>
            <p:ph type="dt" sz="half" idx="10"/>
          </p:nvPr>
        </p:nvSpPr>
        <p:spPr/>
        <p:txBody>
          <a:bodyPr/>
          <a:lstStyle/>
          <a:p>
            <a:fld id="{0FBDDD29-2314-49B4-A81B-D3BAAD8324E1}" type="datetimeFigureOut">
              <a:rPr lang="en-IE" smtClean="0"/>
              <a:t>02/07/2025</a:t>
            </a:fld>
            <a:endParaRPr lang="en-IE"/>
          </a:p>
        </p:txBody>
      </p:sp>
      <p:sp>
        <p:nvSpPr>
          <p:cNvPr id="5" name="Footer Placeholder 4">
            <a:extLst>
              <a:ext uri="{FF2B5EF4-FFF2-40B4-BE49-F238E27FC236}">
                <a16:creationId xmlns:a16="http://schemas.microsoft.com/office/drawing/2014/main" id="{BCB72168-870B-245D-B20C-5090510D58CB}"/>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16ECA5CA-5C70-3115-0673-86F9963C280A}"/>
              </a:ext>
            </a:extLst>
          </p:cNvPr>
          <p:cNvSpPr>
            <a:spLocks noGrp="1"/>
          </p:cNvSpPr>
          <p:nvPr>
            <p:ph type="sldNum" sz="quarter" idx="12"/>
          </p:nvPr>
        </p:nvSpPr>
        <p:spPr/>
        <p:txBody>
          <a:bodyPr/>
          <a:lstStyle/>
          <a:p>
            <a:fld id="{44BA695F-7640-4BDE-8899-49A37A70F09E}" type="slidenum">
              <a:rPr lang="en-IE" smtClean="0"/>
              <a:t>‹#›</a:t>
            </a:fld>
            <a:endParaRPr lang="en-IE"/>
          </a:p>
        </p:txBody>
      </p:sp>
    </p:spTree>
    <p:extLst>
      <p:ext uri="{BB962C8B-B14F-4D97-AF65-F5344CB8AC3E}">
        <p14:creationId xmlns:p14="http://schemas.microsoft.com/office/powerpoint/2010/main" val="24132812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F8634B-90AD-9C64-E8E4-2736842ABEA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E"/>
          </a:p>
        </p:txBody>
      </p:sp>
      <p:sp>
        <p:nvSpPr>
          <p:cNvPr id="3" name="Text Placeholder 2">
            <a:extLst>
              <a:ext uri="{FF2B5EF4-FFF2-40B4-BE49-F238E27FC236}">
                <a16:creationId xmlns:a16="http://schemas.microsoft.com/office/drawing/2014/main" id="{08E4CB3D-554C-A70C-CCC9-358A079429F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BDD4975-9DC7-C3A0-C5E8-9F22959374B9}"/>
              </a:ext>
            </a:extLst>
          </p:cNvPr>
          <p:cNvSpPr>
            <a:spLocks noGrp="1"/>
          </p:cNvSpPr>
          <p:nvPr>
            <p:ph type="dt" sz="half" idx="10"/>
          </p:nvPr>
        </p:nvSpPr>
        <p:spPr/>
        <p:txBody>
          <a:bodyPr/>
          <a:lstStyle/>
          <a:p>
            <a:fld id="{02045EE8-3A85-4578-9767-35467B400548}" type="datetimeFigureOut">
              <a:rPr lang="en-IE" smtClean="0"/>
              <a:t>02/07/2025</a:t>
            </a:fld>
            <a:endParaRPr lang="en-IE"/>
          </a:p>
        </p:txBody>
      </p:sp>
      <p:sp>
        <p:nvSpPr>
          <p:cNvPr id="5" name="Footer Placeholder 4">
            <a:extLst>
              <a:ext uri="{FF2B5EF4-FFF2-40B4-BE49-F238E27FC236}">
                <a16:creationId xmlns:a16="http://schemas.microsoft.com/office/drawing/2014/main" id="{01027B3B-69A8-914F-5CF8-A41A93295C5F}"/>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EB7C70AE-603B-A435-1E31-DEE061B54C85}"/>
              </a:ext>
            </a:extLst>
          </p:cNvPr>
          <p:cNvSpPr>
            <a:spLocks noGrp="1"/>
          </p:cNvSpPr>
          <p:nvPr>
            <p:ph type="sldNum" sz="quarter" idx="12"/>
          </p:nvPr>
        </p:nvSpPr>
        <p:spPr/>
        <p:txBody>
          <a:bodyPr/>
          <a:lstStyle/>
          <a:p>
            <a:fld id="{2B9353FA-D478-4B4E-9EF9-0C4143AE8BAC}" type="slidenum">
              <a:rPr lang="en-IE" smtClean="0"/>
              <a:t>‹#›</a:t>
            </a:fld>
            <a:endParaRPr lang="en-IE"/>
          </a:p>
        </p:txBody>
      </p:sp>
    </p:spTree>
    <p:extLst>
      <p:ext uri="{BB962C8B-B14F-4D97-AF65-F5344CB8AC3E}">
        <p14:creationId xmlns:p14="http://schemas.microsoft.com/office/powerpoint/2010/main" val="20243971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A9BD1B-339F-E877-44EB-23F376D4D5D4}"/>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94AE8B3D-7BE7-26DC-58CE-2E405EE0BFB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Content Placeholder 3">
            <a:extLst>
              <a:ext uri="{FF2B5EF4-FFF2-40B4-BE49-F238E27FC236}">
                <a16:creationId xmlns:a16="http://schemas.microsoft.com/office/drawing/2014/main" id="{0E3B9DBD-0E12-81D4-EBBF-3E3513A4F53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Date Placeholder 4">
            <a:extLst>
              <a:ext uri="{FF2B5EF4-FFF2-40B4-BE49-F238E27FC236}">
                <a16:creationId xmlns:a16="http://schemas.microsoft.com/office/drawing/2014/main" id="{56C030D3-9229-9456-6607-D050FA13ADE2}"/>
              </a:ext>
            </a:extLst>
          </p:cNvPr>
          <p:cNvSpPr>
            <a:spLocks noGrp="1"/>
          </p:cNvSpPr>
          <p:nvPr>
            <p:ph type="dt" sz="half" idx="10"/>
          </p:nvPr>
        </p:nvSpPr>
        <p:spPr/>
        <p:txBody>
          <a:bodyPr/>
          <a:lstStyle/>
          <a:p>
            <a:fld id="{02045EE8-3A85-4578-9767-35467B400548}" type="datetimeFigureOut">
              <a:rPr lang="en-IE" smtClean="0"/>
              <a:t>02/07/2025</a:t>
            </a:fld>
            <a:endParaRPr lang="en-IE"/>
          </a:p>
        </p:txBody>
      </p:sp>
      <p:sp>
        <p:nvSpPr>
          <p:cNvPr id="6" name="Footer Placeholder 5">
            <a:extLst>
              <a:ext uri="{FF2B5EF4-FFF2-40B4-BE49-F238E27FC236}">
                <a16:creationId xmlns:a16="http://schemas.microsoft.com/office/drawing/2014/main" id="{BF6C79CF-C5D9-0DF3-0532-F05D6959EB22}"/>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944870E6-2240-22AA-272E-442A5328C35E}"/>
              </a:ext>
            </a:extLst>
          </p:cNvPr>
          <p:cNvSpPr>
            <a:spLocks noGrp="1"/>
          </p:cNvSpPr>
          <p:nvPr>
            <p:ph type="sldNum" sz="quarter" idx="12"/>
          </p:nvPr>
        </p:nvSpPr>
        <p:spPr/>
        <p:txBody>
          <a:bodyPr/>
          <a:lstStyle/>
          <a:p>
            <a:fld id="{2B9353FA-D478-4B4E-9EF9-0C4143AE8BAC}" type="slidenum">
              <a:rPr lang="en-IE" smtClean="0"/>
              <a:t>‹#›</a:t>
            </a:fld>
            <a:endParaRPr lang="en-IE"/>
          </a:p>
        </p:txBody>
      </p:sp>
    </p:spTree>
    <p:extLst>
      <p:ext uri="{BB962C8B-B14F-4D97-AF65-F5344CB8AC3E}">
        <p14:creationId xmlns:p14="http://schemas.microsoft.com/office/powerpoint/2010/main" val="42082494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061CE6-EF40-A63A-6285-5206E16BF04F}"/>
              </a:ext>
            </a:extLst>
          </p:cNvPr>
          <p:cNvSpPr>
            <a:spLocks noGrp="1"/>
          </p:cNvSpPr>
          <p:nvPr>
            <p:ph type="title"/>
          </p:nvPr>
        </p:nvSpPr>
        <p:spPr>
          <a:xfrm>
            <a:off x="839788" y="365125"/>
            <a:ext cx="10515600" cy="1325563"/>
          </a:xfrm>
        </p:spPr>
        <p:txBody>
          <a:bodyPr/>
          <a:lstStyle/>
          <a:p>
            <a:r>
              <a:rPr lang="en-US"/>
              <a:t>Click to edit Master title style</a:t>
            </a:r>
            <a:endParaRPr lang="en-IE"/>
          </a:p>
        </p:txBody>
      </p:sp>
      <p:sp>
        <p:nvSpPr>
          <p:cNvPr id="3" name="Text Placeholder 2">
            <a:extLst>
              <a:ext uri="{FF2B5EF4-FFF2-40B4-BE49-F238E27FC236}">
                <a16:creationId xmlns:a16="http://schemas.microsoft.com/office/drawing/2014/main" id="{B80C7322-BDF1-CCDB-60FB-4FFE48D9E5C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288F9E4-EB83-92FE-8656-5ECAC80DF5B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Text Placeholder 4">
            <a:extLst>
              <a:ext uri="{FF2B5EF4-FFF2-40B4-BE49-F238E27FC236}">
                <a16:creationId xmlns:a16="http://schemas.microsoft.com/office/drawing/2014/main" id="{2C4B6C60-8719-B4B5-C84D-EC031A663DB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06F89D1-F537-05E8-1378-0D018ACCA3A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7" name="Date Placeholder 6">
            <a:extLst>
              <a:ext uri="{FF2B5EF4-FFF2-40B4-BE49-F238E27FC236}">
                <a16:creationId xmlns:a16="http://schemas.microsoft.com/office/drawing/2014/main" id="{8E7764C5-9C13-667C-6967-54E4B3E7C944}"/>
              </a:ext>
            </a:extLst>
          </p:cNvPr>
          <p:cNvSpPr>
            <a:spLocks noGrp="1"/>
          </p:cNvSpPr>
          <p:nvPr>
            <p:ph type="dt" sz="half" idx="10"/>
          </p:nvPr>
        </p:nvSpPr>
        <p:spPr/>
        <p:txBody>
          <a:bodyPr/>
          <a:lstStyle/>
          <a:p>
            <a:fld id="{02045EE8-3A85-4578-9767-35467B400548}" type="datetimeFigureOut">
              <a:rPr lang="en-IE" smtClean="0"/>
              <a:t>02/07/2025</a:t>
            </a:fld>
            <a:endParaRPr lang="en-IE"/>
          </a:p>
        </p:txBody>
      </p:sp>
      <p:sp>
        <p:nvSpPr>
          <p:cNvPr id="8" name="Footer Placeholder 7">
            <a:extLst>
              <a:ext uri="{FF2B5EF4-FFF2-40B4-BE49-F238E27FC236}">
                <a16:creationId xmlns:a16="http://schemas.microsoft.com/office/drawing/2014/main" id="{7590B31F-8556-35AB-A930-B5CD28839CD5}"/>
              </a:ext>
            </a:extLst>
          </p:cNvPr>
          <p:cNvSpPr>
            <a:spLocks noGrp="1"/>
          </p:cNvSpPr>
          <p:nvPr>
            <p:ph type="ftr" sz="quarter" idx="11"/>
          </p:nvPr>
        </p:nvSpPr>
        <p:spPr/>
        <p:txBody>
          <a:bodyPr/>
          <a:lstStyle/>
          <a:p>
            <a:endParaRPr lang="en-IE"/>
          </a:p>
        </p:txBody>
      </p:sp>
      <p:sp>
        <p:nvSpPr>
          <p:cNvPr id="9" name="Slide Number Placeholder 8">
            <a:extLst>
              <a:ext uri="{FF2B5EF4-FFF2-40B4-BE49-F238E27FC236}">
                <a16:creationId xmlns:a16="http://schemas.microsoft.com/office/drawing/2014/main" id="{C276DBDC-F6B5-9B66-E15D-4B00B98232A8}"/>
              </a:ext>
            </a:extLst>
          </p:cNvPr>
          <p:cNvSpPr>
            <a:spLocks noGrp="1"/>
          </p:cNvSpPr>
          <p:nvPr>
            <p:ph type="sldNum" sz="quarter" idx="12"/>
          </p:nvPr>
        </p:nvSpPr>
        <p:spPr/>
        <p:txBody>
          <a:bodyPr/>
          <a:lstStyle/>
          <a:p>
            <a:fld id="{2B9353FA-D478-4B4E-9EF9-0C4143AE8BAC}" type="slidenum">
              <a:rPr lang="en-IE" smtClean="0"/>
              <a:t>‹#›</a:t>
            </a:fld>
            <a:endParaRPr lang="en-IE"/>
          </a:p>
        </p:txBody>
      </p:sp>
    </p:spTree>
    <p:extLst>
      <p:ext uri="{BB962C8B-B14F-4D97-AF65-F5344CB8AC3E}">
        <p14:creationId xmlns:p14="http://schemas.microsoft.com/office/powerpoint/2010/main" val="30553269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8341D6-7363-A83B-A4C3-14425DF10618}"/>
              </a:ext>
            </a:extLst>
          </p:cNvPr>
          <p:cNvSpPr>
            <a:spLocks noGrp="1"/>
          </p:cNvSpPr>
          <p:nvPr>
            <p:ph type="title"/>
          </p:nvPr>
        </p:nvSpPr>
        <p:spPr/>
        <p:txBody>
          <a:bodyPr/>
          <a:lstStyle/>
          <a:p>
            <a:r>
              <a:rPr lang="en-US"/>
              <a:t>Click to edit Master title style</a:t>
            </a:r>
            <a:endParaRPr lang="en-IE"/>
          </a:p>
        </p:txBody>
      </p:sp>
      <p:sp>
        <p:nvSpPr>
          <p:cNvPr id="3" name="Date Placeholder 2">
            <a:extLst>
              <a:ext uri="{FF2B5EF4-FFF2-40B4-BE49-F238E27FC236}">
                <a16:creationId xmlns:a16="http://schemas.microsoft.com/office/drawing/2014/main" id="{E7DF8EAB-22AC-1E8A-5708-380209B7D30F}"/>
              </a:ext>
            </a:extLst>
          </p:cNvPr>
          <p:cNvSpPr>
            <a:spLocks noGrp="1"/>
          </p:cNvSpPr>
          <p:nvPr>
            <p:ph type="dt" sz="half" idx="10"/>
          </p:nvPr>
        </p:nvSpPr>
        <p:spPr/>
        <p:txBody>
          <a:bodyPr/>
          <a:lstStyle/>
          <a:p>
            <a:fld id="{02045EE8-3A85-4578-9767-35467B400548}" type="datetimeFigureOut">
              <a:rPr lang="en-IE" smtClean="0"/>
              <a:t>02/07/2025</a:t>
            </a:fld>
            <a:endParaRPr lang="en-IE"/>
          </a:p>
        </p:txBody>
      </p:sp>
      <p:sp>
        <p:nvSpPr>
          <p:cNvPr id="4" name="Footer Placeholder 3">
            <a:extLst>
              <a:ext uri="{FF2B5EF4-FFF2-40B4-BE49-F238E27FC236}">
                <a16:creationId xmlns:a16="http://schemas.microsoft.com/office/drawing/2014/main" id="{5BB0E499-F491-5ED0-C15A-337B9E122356}"/>
              </a:ext>
            </a:extLst>
          </p:cNvPr>
          <p:cNvSpPr>
            <a:spLocks noGrp="1"/>
          </p:cNvSpPr>
          <p:nvPr>
            <p:ph type="ftr" sz="quarter" idx="11"/>
          </p:nvPr>
        </p:nvSpPr>
        <p:spPr/>
        <p:txBody>
          <a:bodyPr/>
          <a:lstStyle/>
          <a:p>
            <a:endParaRPr lang="en-IE"/>
          </a:p>
        </p:txBody>
      </p:sp>
      <p:sp>
        <p:nvSpPr>
          <p:cNvPr id="5" name="Slide Number Placeholder 4">
            <a:extLst>
              <a:ext uri="{FF2B5EF4-FFF2-40B4-BE49-F238E27FC236}">
                <a16:creationId xmlns:a16="http://schemas.microsoft.com/office/drawing/2014/main" id="{20870AF1-6F9A-7579-8F09-CBAAFE4EA60D}"/>
              </a:ext>
            </a:extLst>
          </p:cNvPr>
          <p:cNvSpPr>
            <a:spLocks noGrp="1"/>
          </p:cNvSpPr>
          <p:nvPr>
            <p:ph type="sldNum" sz="quarter" idx="12"/>
          </p:nvPr>
        </p:nvSpPr>
        <p:spPr/>
        <p:txBody>
          <a:bodyPr/>
          <a:lstStyle/>
          <a:p>
            <a:fld id="{2B9353FA-D478-4B4E-9EF9-0C4143AE8BAC}" type="slidenum">
              <a:rPr lang="en-IE" smtClean="0"/>
              <a:t>‹#›</a:t>
            </a:fld>
            <a:endParaRPr lang="en-IE"/>
          </a:p>
        </p:txBody>
      </p:sp>
    </p:spTree>
    <p:extLst>
      <p:ext uri="{BB962C8B-B14F-4D97-AF65-F5344CB8AC3E}">
        <p14:creationId xmlns:p14="http://schemas.microsoft.com/office/powerpoint/2010/main" val="12924501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F97B3D5-07A0-D5BF-EE50-EDB9530E727D}"/>
              </a:ext>
            </a:extLst>
          </p:cNvPr>
          <p:cNvSpPr>
            <a:spLocks noGrp="1"/>
          </p:cNvSpPr>
          <p:nvPr>
            <p:ph type="dt" sz="half" idx="10"/>
          </p:nvPr>
        </p:nvSpPr>
        <p:spPr/>
        <p:txBody>
          <a:bodyPr/>
          <a:lstStyle/>
          <a:p>
            <a:fld id="{02045EE8-3A85-4578-9767-35467B400548}" type="datetimeFigureOut">
              <a:rPr lang="en-IE" smtClean="0"/>
              <a:t>02/07/2025</a:t>
            </a:fld>
            <a:endParaRPr lang="en-IE"/>
          </a:p>
        </p:txBody>
      </p:sp>
      <p:sp>
        <p:nvSpPr>
          <p:cNvPr id="3" name="Footer Placeholder 2">
            <a:extLst>
              <a:ext uri="{FF2B5EF4-FFF2-40B4-BE49-F238E27FC236}">
                <a16:creationId xmlns:a16="http://schemas.microsoft.com/office/drawing/2014/main" id="{7159DF4B-B135-D0CA-C5BE-5831C846975F}"/>
              </a:ext>
            </a:extLst>
          </p:cNvPr>
          <p:cNvSpPr>
            <a:spLocks noGrp="1"/>
          </p:cNvSpPr>
          <p:nvPr>
            <p:ph type="ftr" sz="quarter" idx="11"/>
          </p:nvPr>
        </p:nvSpPr>
        <p:spPr/>
        <p:txBody>
          <a:bodyPr/>
          <a:lstStyle/>
          <a:p>
            <a:endParaRPr lang="en-IE"/>
          </a:p>
        </p:txBody>
      </p:sp>
      <p:sp>
        <p:nvSpPr>
          <p:cNvPr id="4" name="Slide Number Placeholder 3">
            <a:extLst>
              <a:ext uri="{FF2B5EF4-FFF2-40B4-BE49-F238E27FC236}">
                <a16:creationId xmlns:a16="http://schemas.microsoft.com/office/drawing/2014/main" id="{998E1936-78B1-742F-DFEF-8EE5720FBF4A}"/>
              </a:ext>
            </a:extLst>
          </p:cNvPr>
          <p:cNvSpPr>
            <a:spLocks noGrp="1"/>
          </p:cNvSpPr>
          <p:nvPr>
            <p:ph type="sldNum" sz="quarter" idx="12"/>
          </p:nvPr>
        </p:nvSpPr>
        <p:spPr/>
        <p:txBody>
          <a:bodyPr/>
          <a:lstStyle/>
          <a:p>
            <a:fld id="{2B9353FA-D478-4B4E-9EF9-0C4143AE8BAC}" type="slidenum">
              <a:rPr lang="en-IE" smtClean="0"/>
              <a:t>‹#›</a:t>
            </a:fld>
            <a:endParaRPr lang="en-IE"/>
          </a:p>
        </p:txBody>
      </p:sp>
    </p:spTree>
    <p:extLst>
      <p:ext uri="{BB962C8B-B14F-4D97-AF65-F5344CB8AC3E}">
        <p14:creationId xmlns:p14="http://schemas.microsoft.com/office/powerpoint/2010/main" val="8937236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87935F-56B8-D480-6EC9-1EF92F329BA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E"/>
          </a:p>
        </p:txBody>
      </p:sp>
      <p:sp>
        <p:nvSpPr>
          <p:cNvPr id="3" name="Content Placeholder 2">
            <a:extLst>
              <a:ext uri="{FF2B5EF4-FFF2-40B4-BE49-F238E27FC236}">
                <a16:creationId xmlns:a16="http://schemas.microsoft.com/office/drawing/2014/main" id="{1E19098B-92A5-8BC2-F63A-47FC9EF649A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Text Placeholder 3">
            <a:extLst>
              <a:ext uri="{FF2B5EF4-FFF2-40B4-BE49-F238E27FC236}">
                <a16:creationId xmlns:a16="http://schemas.microsoft.com/office/drawing/2014/main" id="{30AA2E2B-FED5-E435-CF9B-61A853A9B1C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159F727-2F95-EDBA-CE46-9FFEBE930CBC}"/>
              </a:ext>
            </a:extLst>
          </p:cNvPr>
          <p:cNvSpPr>
            <a:spLocks noGrp="1"/>
          </p:cNvSpPr>
          <p:nvPr>
            <p:ph type="dt" sz="half" idx="10"/>
          </p:nvPr>
        </p:nvSpPr>
        <p:spPr/>
        <p:txBody>
          <a:bodyPr/>
          <a:lstStyle/>
          <a:p>
            <a:fld id="{02045EE8-3A85-4578-9767-35467B400548}" type="datetimeFigureOut">
              <a:rPr lang="en-IE" smtClean="0"/>
              <a:t>02/07/2025</a:t>
            </a:fld>
            <a:endParaRPr lang="en-IE"/>
          </a:p>
        </p:txBody>
      </p:sp>
      <p:sp>
        <p:nvSpPr>
          <p:cNvPr id="6" name="Footer Placeholder 5">
            <a:extLst>
              <a:ext uri="{FF2B5EF4-FFF2-40B4-BE49-F238E27FC236}">
                <a16:creationId xmlns:a16="http://schemas.microsoft.com/office/drawing/2014/main" id="{2A0685C2-E93C-0C9F-E035-B55AF7545DD5}"/>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D6F86BC6-6C28-C5DC-8AF2-C1B9580582E7}"/>
              </a:ext>
            </a:extLst>
          </p:cNvPr>
          <p:cNvSpPr>
            <a:spLocks noGrp="1"/>
          </p:cNvSpPr>
          <p:nvPr>
            <p:ph type="sldNum" sz="quarter" idx="12"/>
          </p:nvPr>
        </p:nvSpPr>
        <p:spPr/>
        <p:txBody>
          <a:bodyPr/>
          <a:lstStyle/>
          <a:p>
            <a:fld id="{2B9353FA-D478-4B4E-9EF9-0C4143AE8BAC}" type="slidenum">
              <a:rPr lang="en-IE" smtClean="0"/>
              <a:t>‹#›</a:t>
            </a:fld>
            <a:endParaRPr lang="en-IE"/>
          </a:p>
        </p:txBody>
      </p:sp>
    </p:spTree>
    <p:extLst>
      <p:ext uri="{BB962C8B-B14F-4D97-AF65-F5344CB8AC3E}">
        <p14:creationId xmlns:p14="http://schemas.microsoft.com/office/powerpoint/2010/main" val="11649138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261DD1-9515-DDA8-178D-6E52A17FF77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E"/>
          </a:p>
        </p:txBody>
      </p:sp>
      <p:sp>
        <p:nvSpPr>
          <p:cNvPr id="3" name="Picture Placeholder 2">
            <a:extLst>
              <a:ext uri="{FF2B5EF4-FFF2-40B4-BE49-F238E27FC236}">
                <a16:creationId xmlns:a16="http://schemas.microsoft.com/office/drawing/2014/main" id="{ECD2B5B7-173C-7CFC-F355-8471B141C3C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E"/>
          </a:p>
        </p:txBody>
      </p:sp>
      <p:sp>
        <p:nvSpPr>
          <p:cNvPr id="4" name="Text Placeholder 3">
            <a:extLst>
              <a:ext uri="{FF2B5EF4-FFF2-40B4-BE49-F238E27FC236}">
                <a16:creationId xmlns:a16="http://schemas.microsoft.com/office/drawing/2014/main" id="{A1153177-E8EB-9E6C-18CC-87A74F46038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8FFAC7A-9964-94E6-DD70-5645D317BCFE}"/>
              </a:ext>
            </a:extLst>
          </p:cNvPr>
          <p:cNvSpPr>
            <a:spLocks noGrp="1"/>
          </p:cNvSpPr>
          <p:nvPr>
            <p:ph type="dt" sz="half" idx="10"/>
          </p:nvPr>
        </p:nvSpPr>
        <p:spPr/>
        <p:txBody>
          <a:bodyPr/>
          <a:lstStyle/>
          <a:p>
            <a:fld id="{02045EE8-3A85-4578-9767-35467B400548}" type="datetimeFigureOut">
              <a:rPr lang="en-IE" smtClean="0"/>
              <a:t>02/07/2025</a:t>
            </a:fld>
            <a:endParaRPr lang="en-IE"/>
          </a:p>
        </p:txBody>
      </p:sp>
      <p:sp>
        <p:nvSpPr>
          <p:cNvPr id="6" name="Footer Placeholder 5">
            <a:extLst>
              <a:ext uri="{FF2B5EF4-FFF2-40B4-BE49-F238E27FC236}">
                <a16:creationId xmlns:a16="http://schemas.microsoft.com/office/drawing/2014/main" id="{D6131565-D192-0EA1-F333-DC4645CC78F7}"/>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BE8B29F8-6C9F-43EF-0612-644728A5E080}"/>
              </a:ext>
            </a:extLst>
          </p:cNvPr>
          <p:cNvSpPr>
            <a:spLocks noGrp="1"/>
          </p:cNvSpPr>
          <p:nvPr>
            <p:ph type="sldNum" sz="quarter" idx="12"/>
          </p:nvPr>
        </p:nvSpPr>
        <p:spPr/>
        <p:txBody>
          <a:bodyPr/>
          <a:lstStyle/>
          <a:p>
            <a:fld id="{2B9353FA-D478-4B4E-9EF9-0C4143AE8BAC}" type="slidenum">
              <a:rPr lang="en-IE" smtClean="0"/>
              <a:t>‹#›</a:t>
            </a:fld>
            <a:endParaRPr lang="en-IE"/>
          </a:p>
        </p:txBody>
      </p:sp>
    </p:spTree>
    <p:extLst>
      <p:ext uri="{BB962C8B-B14F-4D97-AF65-F5344CB8AC3E}">
        <p14:creationId xmlns:p14="http://schemas.microsoft.com/office/powerpoint/2010/main" val="25025809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6B95743-27B0-91B7-9DE7-8A0E8DE4CD7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E"/>
          </a:p>
        </p:txBody>
      </p:sp>
      <p:sp>
        <p:nvSpPr>
          <p:cNvPr id="3" name="Text Placeholder 2">
            <a:extLst>
              <a:ext uri="{FF2B5EF4-FFF2-40B4-BE49-F238E27FC236}">
                <a16:creationId xmlns:a16="http://schemas.microsoft.com/office/drawing/2014/main" id="{34BCEF84-AF4D-9B12-4DAE-6B8DCF73D09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B368C55D-A7A6-0344-DBF4-8059B371DAE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045EE8-3A85-4578-9767-35467B400548}" type="datetimeFigureOut">
              <a:rPr lang="en-IE" smtClean="0"/>
              <a:t>02/07/2025</a:t>
            </a:fld>
            <a:endParaRPr lang="en-IE"/>
          </a:p>
        </p:txBody>
      </p:sp>
      <p:sp>
        <p:nvSpPr>
          <p:cNvPr id="5" name="Footer Placeholder 4">
            <a:extLst>
              <a:ext uri="{FF2B5EF4-FFF2-40B4-BE49-F238E27FC236}">
                <a16:creationId xmlns:a16="http://schemas.microsoft.com/office/drawing/2014/main" id="{CF27359B-AB1F-8198-2BEC-D6F6BAFBBF8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E"/>
          </a:p>
        </p:txBody>
      </p:sp>
      <p:sp>
        <p:nvSpPr>
          <p:cNvPr id="6" name="Slide Number Placeholder 5">
            <a:extLst>
              <a:ext uri="{FF2B5EF4-FFF2-40B4-BE49-F238E27FC236}">
                <a16:creationId xmlns:a16="http://schemas.microsoft.com/office/drawing/2014/main" id="{B242427D-9F41-B19F-183F-BA4ED7B55CD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B9353FA-D478-4B4E-9EF9-0C4143AE8BAC}" type="slidenum">
              <a:rPr lang="en-IE" smtClean="0"/>
              <a:t>‹#›</a:t>
            </a:fld>
            <a:endParaRPr lang="en-IE"/>
          </a:p>
        </p:txBody>
      </p:sp>
    </p:spTree>
    <p:extLst>
      <p:ext uri="{BB962C8B-B14F-4D97-AF65-F5344CB8AC3E}">
        <p14:creationId xmlns:p14="http://schemas.microsoft.com/office/powerpoint/2010/main" val="44670378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483BB58-0038-8A3D-93AB-7577228A8EE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E"/>
          </a:p>
        </p:txBody>
      </p:sp>
      <p:sp>
        <p:nvSpPr>
          <p:cNvPr id="3" name="Text Placeholder 2">
            <a:extLst>
              <a:ext uri="{FF2B5EF4-FFF2-40B4-BE49-F238E27FC236}">
                <a16:creationId xmlns:a16="http://schemas.microsoft.com/office/drawing/2014/main" id="{AD494D1C-68A1-5FED-539F-C4E02191484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C177ECBA-D50B-42A8-49BC-7A312F72248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FBDDD29-2314-49B4-A81B-D3BAAD8324E1}" type="datetimeFigureOut">
              <a:rPr lang="en-IE" smtClean="0"/>
              <a:t>02/07/2025</a:t>
            </a:fld>
            <a:endParaRPr lang="en-IE"/>
          </a:p>
        </p:txBody>
      </p:sp>
      <p:sp>
        <p:nvSpPr>
          <p:cNvPr id="5" name="Footer Placeholder 4">
            <a:extLst>
              <a:ext uri="{FF2B5EF4-FFF2-40B4-BE49-F238E27FC236}">
                <a16:creationId xmlns:a16="http://schemas.microsoft.com/office/drawing/2014/main" id="{752C8E87-00B8-E005-DF85-C2A7AB5F483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E"/>
          </a:p>
        </p:txBody>
      </p:sp>
      <p:sp>
        <p:nvSpPr>
          <p:cNvPr id="6" name="Slide Number Placeholder 5">
            <a:extLst>
              <a:ext uri="{FF2B5EF4-FFF2-40B4-BE49-F238E27FC236}">
                <a16:creationId xmlns:a16="http://schemas.microsoft.com/office/drawing/2014/main" id="{2C886E22-33AF-3150-3B9D-3E869A6580D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4BA695F-7640-4BDE-8899-49A37A70F09E}" type="slidenum">
              <a:rPr lang="en-IE" smtClean="0"/>
              <a:t>‹#›</a:t>
            </a:fld>
            <a:endParaRPr lang="en-IE"/>
          </a:p>
        </p:txBody>
      </p:sp>
    </p:spTree>
    <p:extLst>
      <p:ext uri="{BB962C8B-B14F-4D97-AF65-F5344CB8AC3E}">
        <p14:creationId xmlns:p14="http://schemas.microsoft.com/office/powerpoint/2010/main" val="17418830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3.xml"/><Relationship Id="rId1" Type="http://schemas.openxmlformats.org/officeDocument/2006/relationships/tags" Target="../tags/tag2.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11.xml"/></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12.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xml"/><Relationship Id="rId1" Type="http://schemas.openxmlformats.org/officeDocument/2006/relationships/tags" Target="../tags/tag13.xml"/><Relationship Id="rId4" Type="http://schemas.openxmlformats.org/officeDocument/2006/relationships/image" Target="../media/image1.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14.xml"/><Relationship Id="rId4" Type="http://schemas.openxmlformats.org/officeDocument/2006/relationships/image" Target="../media/image2.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15.xml"/><Relationship Id="rId4" Type="http://schemas.openxmlformats.org/officeDocument/2006/relationships/image" Target="../media/image3.jpe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16.xml"/><Relationship Id="rId5" Type="http://schemas.openxmlformats.org/officeDocument/2006/relationships/image" Target="../media/image13.png"/><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5.xml"/><Relationship Id="rId1" Type="http://schemas.openxmlformats.org/officeDocument/2006/relationships/tags" Target="../tags/tag17.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18.xml"/></Relationships>
</file>

<file path=ppt/slides/_rels/slide1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Layout" Target="../slideLayouts/slideLayout2.xml"/><Relationship Id="rId1" Type="http://schemas.openxmlformats.org/officeDocument/2006/relationships/tags" Target="../tags/tag19.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20.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tags" Target="../tags/tag3.xml"/><Relationship Id="rId4" Type="http://schemas.openxmlformats.org/officeDocument/2006/relationships/image" Target="../media/image1.jpeg"/></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21.xml"/></Relationships>
</file>

<file path=ppt/slides/_rels/slide2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slideLayout" Target="../slideLayouts/slideLayout1.xml"/><Relationship Id="rId1" Type="http://schemas.openxmlformats.org/officeDocument/2006/relationships/tags" Target="../tags/tag22.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23.xml"/><Relationship Id="rId4" Type="http://schemas.openxmlformats.org/officeDocument/2006/relationships/image" Target="../media/image2.jpeg"/></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4.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25.xml"/><Relationship Id="rId4" Type="http://schemas.openxmlformats.org/officeDocument/2006/relationships/image" Target="../media/image15.jpeg"/></Relationships>
</file>

<file path=ppt/slides/_rels/slide2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slideLayout" Target="../slideLayouts/slideLayout2.xml"/><Relationship Id="rId1" Type="http://schemas.openxmlformats.org/officeDocument/2006/relationships/tags" Target="../tags/tag26.xml"/></Relationships>
</file>

<file path=ppt/slides/_rels/slide2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notesSlide" Target="../notesSlides/notesSlide19.xml"/><Relationship Id="rId7" Type="http://schemas.microsoft.com/office/2007/relationships/hdphoto" Target="../media/hdphoto2.wdp"/><Relationship Id="rId2" Type="http://schemas.openxmlformats.org/officeDocument/2006/relationships/slideLayout" Target="../slideLayouts/slideLayout4.xml"/><Relationship Id="rId1" Type="http://schemas.openxmlformats.org/officeDocument/2006/relationships/tags" Target="../tags/tag27.xml"/><Relationship Id="rId6" Type="http://schemas.openxmlformats.org/officeDocument/2006/relationships/image" Target="../media/image18.png"/><Relationship Id="rId5" Type="http://schemas.microsoft.com/office/2007/relationships/hdphoto" Target="../media/hdphoto1.wdp"/><Relationship Id="rId4" Type="http://schemas.openxmlformats.org/officeDocument/2006/relationships/image" Target="../media/image17.png"/><Relationship Id="rId9" Type="http://schemas.openxmlformats.org/officeDocument/2006/relationships/image" Target="../media/image20.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tags" Target="../tags/tag28.xml"/><Relationship Id="rId4" Type="http://schemas.openxmlformats.org/officeDocument/2006/relationships/image" Target="../media/image21.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tags" Target="../tags/tag29.xml"/><Relationship Id="rId5" Type="http://schemas.openxmlformats.org/officeDocument/2006/relationships/image" Target="../media/image23.png"/><Relationship Id="rId4" Type="http://schemas.openxmlformats.org/officeDocument/2006/relationships/image" Target="../media/image22.jpe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tags" Target="../tags/tag30.xml"/><Relationship Id="rId5" Type="http://schemas.microsoft.com/office/2007/relationships/hdphoto" Target="../media/hdphoto3.wdp"/><Relationship Id="rId4" Type="http://schemas.openxmlformats.org/officeDocument/2006/relationships/image" Target="../media/image24.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4.xml"/><Relationship Id="rId4" Type="http://schemas.openxmlformats.org/officeDocument/2006/relationships/image" Target="../media/image2.jpe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5.xml"/><Relationship Id="rId1" Type="http://schemas.openxmlformats.org/officeDocument/2006/relationships/tags" Target="../tags/tag31.xml"/><Relationship Id="rId5" Type="http://schemas.openxmlformats.org/officeDocument/2006/relationships/image" Target="../media/image26.jpeg"/><Relationship Id="rId4" Type="http://schemas.openxmlformats.org/officeDocument/2006/relationships/image" Target="../media/image25.jpeg"/></Relationships>
</file>

<file path=ppt/slides/_rels/slide3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Layout" Target="../slideLayouts/slideLayout2.xml"/><Relationship Id="rId1" Type="http://schemas.openxmlformats.org/officeDocument/2006/relationships/tags" Target="../tags/tag32.xml"/></Relationships>
</file>

<file path=ppt/slides/_rels/slide3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slideLayout" Target="../slideLayouts/slideLayout2.xml"/><Relationship Id="rId1" Type="http://schemas.openxmlformats.org/officeDocument/2006/relationships/tags" Target="../tags/tag33.xml"/></Relationships>
</file>

<file path=ppt/slides/_rels/slide33.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34.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tags" Target="../tags/tag35.xml"/><Relationship Id="rId4" Type="http://schemas.openxmlformats.org/officeDocument/2006/relationships/image" Target="../media/image2.jpeg"/></Relationships>
</file>

<file path=ppt/slides/_rels/slide3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6.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tags" Target="../tags/tag37.xml"/><Relationship Id="rId4" Type="http://schemas.openxmlformats.org/officeDocument/2006/relationships/image" Target="../media/image28.jpe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26.xml"/><Relationship Id="rId7" Type="http://schemas.microsoft.com/office/2007/relationships/hdphoto" Target="../media/hdphoto5.wdp"/><Relationship Id="rId2" Type="http://schemas.openxmlformats.org/officeDocument/2006/relationships/slideLayout" Target="../slideLayouts/slideLayout8.xml"/><Relationship Id="rId1" Type="http://schemas.openxmlformats.org/officeDocument/2006/relationships/tags" Target="../tags/tag38.xml"/><Relationship Id="rId6" Type="http://schemas.openxmlformats.org/officeDocument/2006/relationships/image" Target="../media/image30.png"/><Relationship Id="rId5" Type="http://schemas.microsoft.com/office/2007/relationships/hdphoto" Target="../media/hdphoto4.wdp"/><Relationship Id="rId4" Type="http://schemas.openxmlformats.org/officeDocument/2006/relationships/image" Target="../media/image29.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tags" Target="../tags/tag39.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28.xml"/><Relationship Id="rId7" Type="http://schemas.microsoft.com/office/2007/relationships/hdphoto" Target="../media/hdphoto7.wdp"/><Relationship Id="rId2" Type="http://schemas.openxmlformats.org/officeDocument/2006/relationships/slideLayout" Target="../slideLayouts/slideLayout2.xml"/><Relationship Id="rId1" Type="http://schemas.openxmlformats.org/officeDocument/2006/relationships/tags" Target="../tags/tag40.xml"/><Relationship Id="rId6" Type="http://schemas.openxmlformats.org/officeDocument/2006/relationships/image" Target="../media/image32.png"/><Relationship Id="rId5" Type="http://schemas.microsoft.com/office/2007/relationships/hdphoto" Target="../media/hdphoto6.wdp"/><Relationship Id="rId4" Type="http://schemas.openxmlformats.org/officeDocument/2006/relationships/image" Target="../media/image31.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5.xml"/><Relationship Id="rId4" Type="http://schemas.openxmlformats.org/officeDocument/2006/relationships/image" Target="../media/image3.jpeg"/></Relationships>
</file>

<file path=ppt/slides/_rels/slide4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Layout" Target="../slideLayouts/slideLayout2.xml"/><Relationship Id="rId1" Type="http://schemas.openxmlformats.org/officeDocument/2006/relationships/tags" Target="../tags/tag41.xml"/></Relationships>
</file>

<file path=ppt/slides/_rels/slide4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slideLayout" Target="../slideLayouts/slideLayout2.xml"/><Relationship Id="rId1" Type="http://schemas.openxmlformats.org/officeDocument/2006/relationships/tags" Target="../tags/tag42.xml"/></Relationships>
</file>

<file path=ppt/slides/_rels/slide42.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43.xml"/></Relationships>
</file>

<file path=ppt/slides/_rels/slide4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slideLayout" Target="../slideLayouts/slideLayout1.xml"/><Relationship Id="rId1" Type="http://schemas.openxmlformats.org/officeDocument/2006/relationships/tags" Target="../tags/tag44.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xml"/><Relationship Id="rId1" Type="http://schemas.openxmlformats.org/officeDocument/2006/relationships/tags" Target="../tags/tag45.xml"/><Relationship Id="rId4" Type="http://schemas.openxmlformats.org/officeDocument/2006/relationships/image" Target="../media/image2.jpeg"/></Relationships>
</file>

<file path=ppt/slides/_rels/slide4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slideLayout" Target="../slideLayouts/slideLayout2.xml"/><Relationship Id="rId1" Type="http://schemas.openxmlformats.org/officeDocument/2006/relationships/tags" Target="../tags/tag46.xml"/></Relationships>
</file>

<file path=ppt/slides/_rels/slide46.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notesSlide" Target="../notesSlides/notesSlide30.xml"/><Relationship Id="rId7" Type="http://schemas.openxmlformats.org/officeDocument/2006/relationships/diagramQuickStyle" Target="../diagrams/quickStyle1.xml"/><Relationship Id="rId2" Type="http://schemas.openxmlformats.org/officeDocument/2006/relationships/slideLayout" Target="../slideLayouts/slideLayout13.xml"/><Relationship Id="rId1" Type="http://schemas.openxmlformats.org/officeDocument/2006/relationships/tags" Target="../tags/tag47.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35.png"/><Relationship Id="rId9" Type="http://schemas.microsoft.com/office/2007/relationships/diagramDrawing" Target="../diagrams/drawing1.xml"/></Relationships>
</file>

<file path=ppt/slides/_rels/slide47.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notesSlide" Target="../notesSlides/notesSlide31.xml"/><Relationship Id="rId7" Type="http://schemas.openxmlformats.org/officeDocument/2006/relationships/diagramColors" Target="../diagrams/colors2.xml"/><Relationship Id="rId12" Type="http://schemas.openxmlformats.org/officeDocument/2006/relationships/image" Target="../media/image40.png"/><Relationship Id="rId2" Type="http://schemas.openxmlformats.org/officeDocument/2006/relationships/slideLayout" Target="../slideLayouts/slideLayout2.xml"/><Relationship Id="rId1" Type="http://schemas.openxmlformats.org/officeDocument/2006/relationships/tags" Target="../tags/tag48.xml"/><Relationship Id="rId6" Type="http://schemas.openxmlformats.org/officeDocument/2006/relationships/diagramQuickStyle" Target="../diagrams/quickStyle2.xml"/><Relationship Id="rId11" Type="http://schemas.openxmlformats.org/officeDocument/2006/relationships/image" Target="../media/image39.png"/><Relationship Id="rId5" Type="http://schemas.openxmlformats.org/officeDocument/2006/relationships/diagramLayout" Target="../diagrams/layout2.xml"/><Relationship Id="rId10" Type="http://schemas.openxmlformats.org/officeDocument/2006/relationships/image" Target="../media/image38.png"/><Relationship Id="rId4" Type="http://schemas.openxmlformats.org/officeDocument/2006/relationships/diagramData" Target="../diagrams/data2.xml"/><Relationship Id="rId9" Type="http://schemas.openxmlformats.org/officeDocument/2006/relationships/image" Target="../media/image37.png"/></Relationships>
</file>

<file path=ppt/slides/_rels/slide48.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notesSlide" Target="../notesSlides/notesSlide32.xml"/><Relationship Id="rId7" Type="http://schemas.openxmlformats.org/officeDocument/2006/relationships/diagramColors" Target="../diagrams/colors3.xml"/><Relationship Id="rId2" Type="http://schemas.openxmlformats.org/officeDocument/2006/relationships/slideLayout" Target="../slideLayouts/slideLayout2.xml"/><Relationship Id="rId1" Type="http://schemas.openxmlformats.org/officeDocument/2006/relationships/tags" Target="../tags/tag49.xml"/><Relationship Id="rId6" Type="http://schemas.openxmlformats.org/officeDocument/2006/relationships/diagramQuickStyle" Target="../diagrams/quickStyle3.xml"/><Relationship Id="rId11" Type="http://schemas.openxmlformats.org/officeDocument/2006/relationships/image" Target="../media/image43.png"/><Relationship Id="rId5" Type="http://schemas.openxmlformats.org/officeDocument/2006/relationships/diagramLayout" Target="../diagrams/layout3.xml"/><Relationship Id="rId10" Type="http://schemas.openxmlformats.org/officeDocument/2006/relationships/image" Target="../media/image42.png"/><Relationship Id="rId4" Type="http://schemas.openxmlformats.org/officeDocument/2006/relationships/diagramData" Target="../diagrams/data3.xml"/><Relationship Id="rId9" Type="http://schemas.openxmlformats.org/officeDocument/2006/relationships/image" Target="../media/image41.png"/></Relationships>
</file>

<file path=ppt/slides/_rels/slide49.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notesSlide" Target="../notesSlides/notesSlide33.xml"/><Relationship Id="rId7" Type="http://schemas.openxmlformats.org/officeDocument/2006/relationships/diagramColors" Target="../diagrams/colors4.xml"/><Relationship Id="rId2" Type="http://schemas.openxmlformats.org/officeDocument/2006/relationships/slideLayout" Target="../slideLayouts/slideLayout2.xml"/><Relationship Id="rId1" Type="http://schemas.openxmlformats.org/officeDocument/2006/relationships/tags" Target="../tags/tag50.xml"/><Relationship Id="rId6" Type="http://schemas.openxmlformats.org/officeDocument/2006/relationships/diagramQuickStyle" Target="../diagrams/quickStyle4.xml"/><Relationship Id="rId11" Type="http://schemas.openxmlformats.org/officeDocument/2006/relationships/image" Target="../media/image46.png"/><Relationship Id="rId5" Type="http://schemas.openxmlformats.org/officeDocument/2006/relationships/diagramLayout" Target="../diagrams/layout4.xml"/><Relationship Id="rId10" Type="http://schemas.openxmlformats.org/officeDocument/2006/relationships/image" Target="../media/image45.png"/><Relationship Id="rId4" Type="http://schemas.openxmlformats.org/officeDocument/2006/relationships/diagramData" Target="../diagrams/data4.xml"/><Relationship Id="rId9" Type="http://schemas.openxmlformats.org/officeDocument/2006/relationships/image" Target="../media/image44.png"/></Relationships>
</file>

<file path=ppt/slides/_rels/slide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5.xml"/><Relationship Id="rId7" Type="http://schemas.openxmlformats.org/officeDocument/2006/relationships/image" Target="../media/image7.png"/><Relationship Id="rId2" Type="http://schemas.openxmlformats.org/officeDocument/2006/relationships/slideLayout" Target="../slideLayouts/slideLayout7.xml"/><Relationship Id="rId1" Type="http://schemas.openxmlformats.org/officeDocument/2006/relationships/tags" Target="../tags/tag6.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5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Layout" Target="../slideLayouts/slideLayout2.xml"/><Relationship Id="rId1" Type="http://schemas.openxmlformats.org/officeDocument/2006/relationships/tags" Target="../tags/tag51.xml"/></Relationships>
</file>

<file path=ppt/slides/_rels/slide5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slideLayout" Target="../slideLayouts/slideLayout2.xml"/><Relationship Id="rId1" Type="http://schemas.openxmlformats.org/officeDocument/2006/relationships/tags" Target="../tags/tag52.xml"/></Relationships>
</file>

<file path=ppt/slides/_rels/slide52.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53.xml"/></Relationships>
</file>

<file path=ppt/slides/_rels/slide5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slideLayout" Target="../slideLayouts/slideLayout1.xml"/><Relationship Id="rId1" Type="http://schemas.openxmlformats.org/officeDocument/2006/relationships/tags" Target="../tags/tag54.xml"/></Relationships>
</file>

<file path=ppt/slides/_rels/slide5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slideLayout" Target="../slideLayouts/slideLayout2.xml"/><Relationship Id="rId1" Type="http://schemas.openxmlformats.org/officeDocument/2006/relationships/tags" Target="../tags/tag55.xml"/></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2.xml"/><Relationship Id="rId1" Type="http://schemas.openxmlformats.org/officeDocument/2006/relationships/tags" Target="../tags/tag56.xml"/><Relationship Id="rId4" Type="http://schemas.openxmlformats.org/officeDocument/2006/relationships/image" Target="../media/image47.jpeg"/></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2.xml"/><Relationship Id="rId1" Type="http://schemas.openxmlformats.org/officeDocument/2006/relationships/tags" Target="../tags/tag57.xml"/></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2.xml"/><Relationship Id="rId1" Type="http://schemas.openxmlformats.org/officeDocument/2006/relationships/tags" Target="../tags/tag58.xml"/><Relationship Id="rId4" Type="http://schemas.openxmlformats.org/officeDocument/2006/relationships/image" Target="../media/image48.jpeg"/></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2.xml"/><Relationship Id="rId1" Type="http://schemas.openxmlformats.org/officeDocument/2006/relationships/tags" Target="../tags/tag59.xml"/><Relationship Id="rId4" Type="http://schemas.openxmlformats.org/officeDocument/2006/relationships/image" Target="../media/image50.jpeg"/></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2.xml"/><Relationship Id="rId1" Type="http://schemas.openxmlformats.org/officeDocument/2006/relationships/tags" Target="../tags/tag60.xml"/><Relationship Id="rId5" Type="http://schemas.openxmlformats.org/officeDocument/2006/relationships/image" Target="../media/image52.jpeg"/><Relationship Id="rId4" Type="http://schemas.openxmlformats.org/officeDocument/2006/relationships/image" Target="../media/image51.jpe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7.xml"/><Relationship Id="rId4" Type="http://schemas.openxmlformats.org/officeDocument/2006/relationships/image" Target="../media/image9.jpeg"/></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2.xml"/><Relationship Id="rId1" Type="http://schemas.openxmlformats.org/officeDocument/2006/relationships/tags" Target="../tags/tag61.xml"/><Relationship Id="rId4" Type="http://schemas.openxmlformats.org/officeDocument/2006/relationships/image" Target="../media/image53.jpeg"/></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2.xml"/><Relationship Id="rId1" Type="http://schemas.openxmlformats.org/officeDocument/2006/relationships/tags" Target="../tags/tag62.xml"/><Relationship Id="rId4" Type="http://schemas.openxmlformats.org/officeDocument/2006/relationships/image" Target="../media/image54.jpeg"/></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2.xml"/><Relationship Id="rId1" Type="http://schemas.openxmlformats.org/officeDocument/2006/relationships/tags" Target="../tags/tag63.xml"/><Relationship Id="rId4" Type="http://schemas.openxmlformats.org/officeDocument/2006/relationships/image" Target="../media/image55.jpeg"/></Relationships>
</file>

<file path=ppt/slides/_rels/slide6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Layout" Target="../slideLayouts/slideLayout2.xml"/><Relationship Id="rId1" Type="http://schemas.openxmlformats.org/officeDocument/2006/relationships/tags" Target="../tags/tag64.xml"/></Relationships>
</file>

<file path=ppt/slides/_rels/slide6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slideLayout" Target="../slideLayouts/slideLayout2.xml"/><Relationship Id="rId1" Type="http://schemas.openxmlformats.org/officeDocument/2006/relationships/tags" Target="../tags/tag65.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5.xml"/><Relationship Id="rId1" Type="http://schemas.openxmlformats.org/officeDocument/2006/relationships/tags" Target="../tags/tag8.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9.xml"/><Relationship Id="rId4" Type="http://schemas.openxmlformats.org/officeDocument/2006/relationships/image" Target="../media/image10.jpeg"/></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Layout" Target="../slideLayouts/slideLayout2.xml"/><Relationship Id="rId1" Type="http://schemas.openxmlformats.org/officeDocument/2006/relationships/tags" Target="../tags/tag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4AEEFB-84F7-4E2C-9327-3ED708688FAE}"/>
              </a:ext>
            </a:extLst>
          </p:cNvPr>
          <p:cNvSpPr>
            <a:spLocks noGrp="1"/>
          </p:cNvSpPr>
          <p:nvPr>
            <p:ph type="title"/>
          </p:nvPr>
        </p:nvSpPr>
        <p:spPr/>
        <p:txBody>
          <a:bodyPr/>
          <a:lstStyle/>
          <a:p>
            <a:r>
              <a:rPr lang="en-US">
                <a:solidFill>
                  <a:schemeClr val="tx1">
                    <a:lumMod val="65000"/>
                    <a:lumOff val="35000"/>
                  </a:schemeClr>
                </a:solidFill>
              </a:rPr>
              <a:t>Manual Handling Course</a:t>
            </a:r>
            <a:endParaRPr lang="en-IE">
              <a:solidFill>
                <a:schemeClr val="tx1">
                  <a:lumMod val="65000"/>
                  <a:lumOff val="35000"/>
                </a:schemeClr>
              </a:solidFill>
            </a:endParaRPr>
          </a:p>
        </p:txBody>
      </p:sp>
      <p:sp>
        <p:nvSpPr>
          <p:cNvPr id="3" name="Text Placeholder 2">
            <a:extLst>
              <a:ext uri="{FF2B5EF4-FFF2-40B4-BE49-F238E27FC236}">
                <a16:creationId xmlns:a16="http://schemas.microsoft.com/office/drawing/2014/main" id="{856FAD63-6BBB-493D-BBE3-0B6D5501FE12}"/>
              </a:ext>
            </a:extLst>
          </p:cNvPr>
          <p:cNvSpPr>
            <a:spLocks noGrp="1"/>
          </p:cNvSpPr>
          <p:nvPr>
            <p:ph type="body" idx="1"/>
          </p:nvPr>
        </p:nvSpPr>
        <p:spPr/>
        <p:txBody>
          <a:bodyPr vert="horz" lIns="91440" tIns="45720" rIns="91440" bIns="45720" rtlCol="0" anchor="t">
            <a:normAutofit/>
          </a:bodyPr>
          <a:lstStyle/>
          <a:p>
            <a:r>
              <a:rPr lang="en-US"/>
              <a:t>Presented by </a:t>
            </a:r>
            <a:endParaRPr lang="en-IE"/>
          </a:p>
        </p:txBody>
      </p:sp>
    </p:spTree>
    <p:custDataLst>
      <p:tags r:id="rId1"/>
    </p:custDataLst>
    <p:extLst>
      <p:ext uri="{BB962C8B-B14F-4D97-AF65-F5344CB8AC3E}">
        <p14:creationId xmlns:p14="http://schemas.microsoft.com/office/powerpoint/2010/main" val="4413763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9226AC4-25E5-46A2-9112-8D8CED0B11B4}"/>
              </a:ext>
            </a:extLst>
          </p:cNvPr>
          <p:cNvSpPr>
            <a:spLocks noGrp="1"/>
          </p:cNvSpPr>
          <p:nvPr>
            <p:ph idx="1"/>
          </p:nvPr>
        </p:nvSpPr>
        <p:spPr/>
        <p:txBody>
          <a:bodyPr vert="horz" lIns="91440" tIns="45720" rIns="91440" bIns="45720" rtlCol="0" anchor="t">
            <a:normAutofit/>
          </a:bodyPr>
          <a:lstStyle/>
          <a:p>
            <a:pPr>
              <a:spcAft>
                <a:spcPts val="1000"/>
              </a:spcAft>
            </a:pPr>
            <a:r>
              <a:rPr lang="en-IE" sz="2700">
                <a:solidFill>
                  <a:schemeClr val="bg2">
                    <a:lumMod val="50000"/>
                  </a:schemeClr>
                </a:solidFill>
              </a:rPr>
              <a:t>What is manual handling?</a:t>
            </a:r>
            <a:endParaRPr lang="en-IE" sz="2700">
              <a:solidFill>
                <a:schemeClr val="bg2">
                  <a:lumMod val="50000"/>
                </a:schemeClr>
              </a:solidFill>
              <a:ea typeface="Calibri"/>
              <a:cs typeface="Calibri"/>
            </a:endParaRPr>
          </a:p>
          <a:p>
            <a:pPr>
              <a:spcAft>
                <a:spcPts val="1000"/>
              </a:spcAft>
            </a:pPr>
            <a:r>
              <a:rPr lang="en-IE" sz="2700">
                <a:solidFill>
                  <a:schemeClr val="bg2">
                    <a:lumMod val="50000"/>
                  </a:schemeClr>
                </a:solidFill>
              </a:rPr>
              <a:t>What are common manual handling injuries?</a:t>
            </a:r>
            <a:endParaRPr lang="en-IE" sz="2700">
              <a:solidFill>
                <a:schemeClr val="bg2">
                  <a:lumMod val="50000"/>
                </a:schemeClr>
              </a:solidFill>
              <a:ea typeface="Calibri"/>
              <a:cs typeface="Calibri"/>
            </a:endParaRPr>
          </a:p>
          <a:p>
            <a:pPr>
              <a:spcAft>
                <a:spcPts val="1000"/>
              </a:spcAft>
            </a:pPr>
            <a:r>
              <a:rPr lang="en-IE" altLang="en-US" sz="2700">
                <a:solidFill>
                  <a:schemeClr val="bg2">
                    <a:lumMod val="50000"/>
                  </a:schemeClr>
                </a:solidFill>
              </a:rPr>
              <a:t>Benefits of correct manual handling?</a:t>
            </a:r>
            <a:endParaRPr lang="en-IE" sz="2700">
              <a:solidFill>
                <a:schemeClr val="bg2">
                  <a:lumMod val="50000"/>
                </a:schemeClr>
              </a:solidFill>
              <a:ea typeface="Calibri" panose="020F0502020204030204"/>
              <a:cs typeface="Calibri" panose="020F0502020204030204"/>
            </a:endParaRPr>
          </a:p>
          <a:p>
            <a:endParaRPr lang="en-IE"/>
          </a:p>
        </p:txBody>
      </p:sp>
      <p:sp>
        <p:nvSpPr>
          <p:cNvPr id="3" name="Title 2">
            <a:extLst>
              <a:ext uri="{FF2B5EF4-FFF2-40B4-BE49-F238E27FC236}">
                <a16:creationId xmlns:a16="http://schemas.microsoft.com/office/drawing/2014/main" id="{B5F6A8BF-68E6-40AE-8DFB-31A4EA91484C}"/>
              </a:ext>
            </a:extLst>
          </p:cNvPr>
          <p:cNvSpPr>
            <a:spLocks noGrp="1"/>
          </p:cNvSpPr>
          <p:nvPr>
            <p:ph type="title"/>
          </p:nvPr>
        </p:nvSpPr>
        <p:spPr>
          <a:xfrm>
            <a:off x="838200" y="346271"/>
            <a:ext cx="10515600" cy="1325563"/>
          </a:xfrm>
        </p:spPr>
        <p:txBody>
          <a:bodyPr>
            <a:normAutofit/>
          </a:bodyPr>
          <a:lstStyle/>
          <a:p>
            <a:r>
              <a:rPr lang="en-IE" sz="4000" b="1">
                <a:solidFill>
                  <a:schemeClr val="bg2">
                    <a:lumMod val="50000"/>
                  </a:schemeClr>
                </a:solidFill>
                <a:latin typeface="Calibri"/>
                <a:ea typeface="Calibri"/>
                <a:cs typeface="Calibri"/>
              </a:rPr>
              <a:t>Recap</a:t>
            </a:r>
          </a:p>
        </p:txBody>
      </p:sp>
    </p:spTree>
    <p:custDataLst>
      <p:tags r:id="rId1"/>
    </p:custDataLst>
    <p:extLst>
      <p:ext uri="{BB962C8B-B14F-4D97-AF65-F5344CB8AC3E}">
        <p14:creationId xmlns:p14="http://schemas.microsoft.com/office/powerpoint/2010/main" val="41478119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4AEEFB-84F7-4E2C-9327-3ED708688FAE}"/>
              </a:ext>
            </a:extLst>
          </p:cNvPr>
          <p:cNvSpPr>
            <a:spLocks noGrp="1"/>
          </p:cNvSpPr>
          <p:nvPr>
            <p:ph type="title"/>
          </p:nvPr>
        </p:nvSpPr>
        <p:spPr/>
        <p:txBody>
          <a:bodyPr/>
          <a:lstStyle/>
          <a:p>
            <a:r>
              <a:rPr lang="en-US">
                <a:solidFill>
                  <a:schemeClr val="tx1">
                    <a:lumMod val="65000"/>
                    <a:lumOff val="35000"/>
                  </a:schemeClr>
                </a:solidFill>
              </a:rPr>
              <a:t>Manual Handling Course</a:t>
            </a:r>
            <a:endParaRPr lang="en-IE">
              <a:solidFill>
                <a:schemeClr val="tx1">
                  <a:lumMod val="65000"/>
                  <a:lumOff val="35000"/>
                </a:schemeClr>
              </a:solidFill>
            </a:endParaRPr>
          </a:p>
        </p:txBody>
      </p:sp>
      <p:sp>
        <p:nvSpPr>
          <p:cNvPr id="3" name="Text Placeholder 2">
            <a:extLst>
              <a:ext uri="{FF2B5EF4-FFF2-40B4-BE49-F238E27FC236}">
                <a16:creationId xmlns:a16="http://schemas.microsoft.com/office/drawing/2014/main" id="{856FAD63-6BBB-493D-BBE3-0B6D5501FE12}"/>
              </a:ext>
            </a:extLst>
          </p:cNvPr>
          <p:cNvSpPr>
            <a:spLocks noGrp="1"/>
          </p:cNvSpPr>
          <p:nvPr>
            <p:ph type="body" idx="1"/>
          </p:nvPr>
        </p:nvSpPr>
        <p:spPr/>
        <p:txBody>
          <a:bodyPr vert="horz" lIns="91440" tIns="45720" rIns="91440" bIns="45720" rtlCol="0" anchor="t">
            <a:normAutofit/>
          </a:bodyPr>
          <a:lstStyle/>
          <a:p>
            <a:r>
              <a:rPr lang="en-US"/>
              <a:t>Presented by </a:t>
            </a:r>
            <a:endParaRPr lang="en-IE"/>
          </a:p>
        </p:txBody>
      </p:sp>
    </p:spTree>
    <p:custDataLst>
      <p:tags r:id="rId1"/>
    </p:custDataLst>
    <p:extLst>
      <p:ext uri="{BB962C8B-B14F-4D97-AF65-F5344CB8AC3E}">
        <p14:creationId xmlns:p14="http://schemas.microsoft.com/office/powerpoint/2010/main" val="5585183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scale, device, white&#10;&#10;Description automatically generated">
            <a:extLst>
              <a:ext uri="{FF2B5EF4-FFF2-40B4-BE49-F238E27FC236}">
                <a16:creationId xmlns:a16="http://schemas.microsoft.com/office/drawing/2014/main" id="{C971F8D4-11B3-DB23-14B3-1FE0661573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549" y="1222087"/>
            <a:ext cx="6854889" cy="5141167"/>
          </a:xfrm>
          <a:prstGeom prst="rect">
            <a:avLst/>
          </a:prstGeom>
        </p:spPr>
      </p:pic>
      <p:sp>
        <p:nvSpPr>
          <p:cNvPr id="5" name="TextBox 4">
            <a:extLst>
              <a:ext uri="{FF2B5EF4-FFF2-40B4-BE49-F238E27FC236}">
                <a16:creationId xmlns:a16="http://schemas.microsoft.com/office/drawing/2014/main" id="{8CE3A00B-04F9-C4BD-28D2-7A57D50BE131}"/>
              </a:ext>
            </a:extLst>
          </p:cNvPr>
          <p:cNvSpPr txBox="1"/>
          <p:nvPr/>
        </p:nvSpPr>
        <p:spPr>
          <a:xfrm>
            <a:off x="7165100" y="2806429"/>
            <a:ext cx="6097554" cy="707886"/>
          </a:xfrm>
          <a:prstGeom prst="rect">
            <a:avLst/>
          </a:prstGeom>
          <a:noFill/>
        </p:spPr>
        <p:txBody>
          <a:bodyPr wrap="square">
            <a:spAutoFit/>
          </a:bodyPr>
          <a:lstStyle/>
          <a:p>
            <a:r>
              <a:rPr lang="en-GB" sz="4000" b="1">
                <a:solidFill>
                  <a:srgbClr val="909090"/>
                </a:solidFill>
                <a:effectLst/>
              </a:rPr>
              <a:t>Unit 1 Legislation</a:t>
            </a:r>
            <a:endParaRPr lang="en-IE" sz="4000"/>
          </a:p>
        </p:txBody>
      </p:sp>
    </p:spTree>
    <p:custDataLst>
      <p:tags r:id="rId1"/>
    </p:custDataLst>
    <p:extLst>
      <p:ext uri="{BB962C8B-B14F-4D97-AF65-F5344CB8AC3E}">
        <p14:creationId xmlns:p14="http://schemas.microsoft.com/office/powerpoint/2010/main" val="1076905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hape&#10;&#10;Description automatically generated with low confidence">
            <a:extLst>
              <a:ext uri="{FF2B5EF4-FFF2-40B4-BE49-F238E27FC236}">
                <a16:creationId xmlns:a16="http://schemas.microsoft.com/office/drawing/2014/main" id="{C2D7B15F-ADB0-AFB8-A424-3327FEE5F71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0500" y="3123565"/>
            <a:ext cx="5516880" cy="4137660"/>
          </a:xfrm>
          <a:prstGeom prst="rect">
            <a:avLst/>
          </a:prstGeom>
        </p:spPr>
      </p:pic>
      <p:sp>
        <p:nvSpPr>
          <p:cNvPr id="24578" name="Content Placeholder 2"/>
          <p:cNvSpPr>
            <a:spLocks noGrp="1"/>
          </p:cNvSpPr>
          <p:nvPr>
            <p:ph idx="1"/>
          </p:nvPr>
        </p:nvSpPr>
        <p:spPr>
          <a:xfrm>
            <a:off x="838200" y="1631315"/>
            <a:ext cx="10740390" cy="4351338"/>
          </a:xfrm>
        </p:spPr>
        <p:txBody>
          <a:bodyPr>
            <a:normAutofit/>
          </a:bodyPr>
          <a:lstStyle/>
          <a:p>
            <a:pPr algn="just" eaLnBrk="1" hangingPunct="1">
              <a:buFont typeface="Arial" panose="020B0604020202020204" pitchFamily="34" charset="0"/>
              <a:buNone/>
            </a:pPr>
            <a:r>
              <a:rPr lang="ga-IE" altLang="en-US" sz="2700">
                <a:solidFill>
                  <a:schemeClr val="bg2">
                    <a:lumMod val="50000"/>
                  </a:schemeClr>
                </a:solidFill>
              </a:rPr>
              <a:t>The aim of this course is to provide </a:t>
            </a:r>
            <a:r>
              <a:rPr lang="en-IE" altLang="en-US" sz="2700">
                <a:solidFill>
                  <a:schemeClr val="bg2">
                    <a:lumMod val="50000"/>
                  </a:schemeClr>
                </a:solidFill>
              </a:rPr>
              <a:t>you </a:t>
            </a:r>
            <a:r>
              <a:rPr lang="ga-IE" altLang="en-US" sz="2700">
                <a:solidFill>
                  <a:schemeClr val="bg2">
                    <a:lumMod val="50000"/>
                  </a:schemeClr>
                </a:solidFill>
              </a:rPr>
              <a:t>with the</a:t>
            </a:r>
            <a:r>
              <a:rPr lang="en-IE" altLang="en-US" sz="2700">
                <a:solidFill>
                  <a:schemeClr val="bg2">
                    <a:lumMod val="50000"/>
                  </a:schemeClr>
                </a:solidFill>
              </a:rPr>
              <a:t> k</a:t>
            </a:r>
            <a:r>
              <a:rPr lang="ga-IE" altLang="en-US" sz="2700">
                <a:solidFill>
                  <a:schemeClr val="bg2">
                    <a:lumMod val="50000"/>
                  </a:schemeClr>
                </a:solidFill>
              </a:rPr>
              <a:t>nowledge</a:t>
            </a:r>
            <a:r>
              <a:rPr lang="en-GB" altLang="en-US" sz="2700">
                <a:solidFill>
                  <a:schemeClr val="bg2">
                    <a:lumMod val="50000"/>
                  </a:schemeClr>
                </a:solidFill>
              </a:rPr>
              <a:t>, skills and attitude</a:t>
            </a:r>
            <a:r>
              <a:rPr lang="ga-IE" altLang="en-US" sz="2700">
                <a:solidFill>
                  <a:schemeClr val="bg2">
                    <a:lumMod val="50000"/>
                  </a:schemeClr>
                </a:solidFill>
              </a:rPr>
              <a:t> t</a:t>
            </a:r>
            <a:r>
              <a:rPr lang="en-IE" altLang="en-US" sz="2700">
                <a:solidFill>
                  <a:schemeClr val="bg2">
                    <a:lumMod val="50000"/>
                  </a:schemeClr>
                </a:solidFill>
              </a:rPr>
              <a:t>o be able to understand the legislation relating to manual handling.</a:t>
            </a:r>
            <a:endParaRPr lang="ga-IE" altLang="en-US" sz="2700">
              <a:solidFill>
                <a:schemeClr val="bg2">
                  <a:lumMod val="50000"/>
                </a:schemeClr>
              </a:solidFill>
            </a:endParaRPr>
          </a:p>
        </p:txBody>
      </p:sp>
      <p:sp>
        <p:nvSpPr>
          <p:cNvPr id="9218" name="Title 1"/>
          <p:cNvSpPr>
            <a:spLocks noGrp="1"/>
          </p:cNvSpPr>
          <p:nvPr>
            <p:ph type="title"/>
          </p:nvPr>
        </p:nvSpPr>
        <p:spPr>
          <a:xfrm>
            <a:off x="838200" y="31097"/>
            <a:ext cx="10515600" cy="1325563"/>
          </a:xfrm>
        </p:spPr>
        <p:txBody>
          <a:bodyPr>
            <a:normAutofit/>
          </a:bodyPr>
          <a:lstStyle/>
          <a:p>
            <a:pPr>
              <a:defRPr/>
            </a:pPr>
            <a:r>
              <a:rPr lang="en-IE" sz="4000" b="1">
                <a:solidFill>
                  <a:schemeClr val="bg2">
                    <a:lumMod val="50000"/>
                  </a:schemeClr>
                </a:solidFill>
                <a:latin typeface="+mn-lt"/>
              </a:rPr>
              <a:t>Course </a:t>
            </a:r>
            <a:r>
              <a:rPr lang="ga-IE" sz="4000" b="1">
                <a:solidFill>
                  <a:schemeClr val="bg2">
                    <a:lumMod val="50000"/>
                  </a:schemeClr>
                </a:solidFill>
                <a:latin typeface="+mn-lt"/>
              </a:rPr>
              <a:t>Aim</a:t>
            </a:r>
          </a:p>
        </p:txBody>
      </p:sp>
    </p:spTree>
    <p:custDataLst>
      <p:tags r:id="rId1"/>
    </p:custDataLst>
    <p:extLst>
      <p:ext uri="{BB962C8B-B14F-4D97-AF65-F5344CB8AC3E}">
        <p14:creationId xmlns:p14="http://schemas.microsoft.com/office/powerpoint/2010/main" val="21385687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9BD8D17F-9019-A883-6F99-D7CC3D6F9479}"/>
              </a:ext>
            </a:extLst>
          </p:cNvPr>
          <p:cNvPicPr>
            <a:picLocks noChangeAspect="1"/>
          </p:cNvPicPr>
          <p:nvPr/>
        </p:nvPicPr>
        <p:blipFill>
          <a:blip r:embed="rId4"/>
          <a:stretch>
            <a:fillRect/>
          </a:stretch>
        </p:blipFill>
        <p:spPr>
          <a:xfrm>
            <a:off x="9807089" y="4238031"/>
            <a:ext cx="2472526" cy="2792724"/>
          </a:xfrm>
          <a:prstGeom prst="rect">
            <a:avLst/>
          </a:prstGeom>
        </p:spPr>
      </p:pic>
      <p:sp>
        <p:nvSpPr>
          <p:cNvPr id="27650" name="Content Placeholder 1"/>
          <p:cNvSpPr>
            <a:spLocks noGrp="1"/>
          </p:cNvSpPr>
          <p:nvPr>
            <p:ph idx="1"/>
          </p:nvPr>
        </p:nvSpPr>
        <p:spPr>
          <a:xfrm>
            <a:off x="170121" y="1412775"/>
            <a:ext cx="10925227" cy="5080098"/>
          </a:xfrm>
        </p:spPr>
        <p:txBody>
          <a:bodyPr vert="horz" lIns="91440" tIns="45720" rIns="91440" bIns="45720" rtlCol="0" anchor="t">
            <a:normAutofit/>
          </a:bodyPr>
          <a:lstStyle/>
          <a:p>
            <a:pPr marL="0" indent="0">
              <a:lnSpc>
                <a:spcPct val="150000"/>
              </a:lnSpc>
              <a:buNone/>
            </a:pPr>
            <a:r>
              <a:rPr lang="en-GB" altLang="en-US" sz="2700">
                <a:solidFill>
                  <a:schemeClr val="bg2">
                    <a:lumMod val="50000"/>
                  </a:schemeClr>
                </a:solidFill>
              </a:rPr>
              <a:t>  At the end of this module you will be able to:</a:t>
            </a:r>
            <a:endParaRPr lang="en-IE" sz="2700">
              <a:solidFill>
                <a:schemeClr val="bg2">
                  <a:lumMod val="50000"/>
                </a:schemeClr>
              </a:solidFill>
              <a:ea typeface="Calibri"/>
              <a:cs typeface="Calibri"/>
            </a:endParaRPr>
          </a:p>
          <a:p>
            <a:pPr algn="just">
              <a:lnSpc>
                <a:spcPct val="150000"/>
              </a:lnSpc>
            </a:pPr>
            <a:r>
              <a:rPr lang="en-IE" sz="2700">
                <a:solidFill>
                  <a:schemeClr val="bg2">
                    <a:lumMod val="50000"/>
                  </a:schemeClr>
                </a:solidFill>
              </a:rPr>
              <a:t>List the duties of the employer and employees</a:t>
            </a:r>
            <a:endParaRPr lang="en-IE" sz="2700">
              <a:solidFill>
                <a:schemeClr val="bg2">
                  <a:lumMod val="50000"/>
                </a:schemeClr>
              </a:solidFill>
              <a:ea typeface="Calibri"/>
              <a:cs typeface="Calibri"/>
            </a:endParaRPr>
          </a:p>
          <a:p>
            <a:pPr algn="just">
              <a:lnSpc>
                <a:spcPct val="150000"/>
              </a:lnSpc>
            </a:pPr>
            <a:r>
              <a:rPr lang="en-IE" sz="2700">
                <a:solidFill>
                  <a:schemeClr val="bg2">
                    <a:lumMod val="50000"/>
                  </a:schemeClr>
                </a:solidFill>
              </a:rPr>
              <a:t>State the % of reportable injuries due to manual handling</a:t>
            </a:r>
            <a:endParaRPr lang="en-IE" sz="2700">
              <a:solidFill>
                <a:schemeClr val="bg2">
                  <a:lumMod val="50000"/>
                </a:schemeClr>
              </a:solidFill>
              <a:ea typeface="Calibri"/>
              <a:cs typeface="Calibri"/>
            </a:endParaRPr>
          </a:p>
          <a:p>
            <a:pPr algn="just">
              <a:lnSpc>
                <a:spcPct val="150000"/>
              </a:lnSpc>
            </a:pPr>
            <a:r>
              <a:rPr lang="en-IE" sz="2700">
                <a:solidFill>
                  <a:schemeClr val="bg2">
                    <a:lumMod val="50000"/>
                  </a:schemeClr>
                </a:solidFill>
                <a:ea typeface="Calibri"/>
                <a:cs typeface="Calibri"/>
              </a:rPr>
              <a:t>List the </a:t>
            </a:r>
            <a:r>
              <a:rPr lang="en-IE" sz="2700">
                <a:solidFill>
                  <a:schemeClr val="bg2">
                    <a:lumMod val="50000"/>
                  </a:schemeClr>
                </a:solidFill>
                <a:ea typeface="+mn-lt"/>
                <a:cs typeface="+mn-lt"/>
              </a:rPr>
              <a:t>consequences </a:t>
            </a:r>
            <a:r>
              <a:rPr lang="en-IE" sz="2700">
                <a:solidFill>
                  <a:schemeClr val="bg2">
                    <a:lumMod val="50000"/>
                  </a:schemeClr>
                </a:solidFill>
                <a:ea typeface="Calibri"/>
                <a:cs typeface="Calibri"/>
              </a:rPr>
              <a:t>of not complying with the regulation</a:t>
            </a:r>
          </a:p>
          <a:p>
            <a:pPr algn="just">
              <a:lnSpc>
                <a:spcPct val="150000"/>
              </a:lnSpc>
            </a:pPr>
            <a:endParaRPr lang="en-IE" sz="2700">
              <a:solidFill>
                <a:schemeClr val="bg2">
                  <a:lumMod val="50000"/>
                </a:schemeClr>
              </a:solidFill>
              <a:ea typeface="Calibri"/>
              <a:cs typeface="Calibri"/>
            </a:endParaRPr>
          </a:p>
          <a:p>
            <a:pPr marL="0" indent="0" algn="just" eaLnBrk="1" hangingPunct="1">
              <a:buNone/>
            </a:pPr>
            <a:endParaRPr lang="en-GB" altLang="en-US" sz="2700">
              <a:solidFill>
                <a:schemeClr val="bg2">
                  <a:lumMod val="50000"/>
                </a:schemeClr>
              </a:solidFill>
              <a:ea typeface="Calibri" panose="020F0502020204030204"/>
              <a:cs typeface="Calibri"/>
            </a:endParaRPr>
          </a:p>
          <a:p>
            <a:pPr marL="0" indent="0" eaLnBrk="1" hangingPunct="1">
              <a:buNone/>
            </a:pPr>
            <a:endParaRPr lang="en-GB" altLang="en-US" sz="2700">
              <a:solidFill>
                <a:schemeClr val="bg2">
                  <a:lumMod val="50000"/>
                </a:schemeClr>
              </a:solidFill>
              <a:ea typeface="Calibri" panose="020F0502020204030204"/>
              <a:cs typeface="Calibri"/>
            </a:endParaRPr>
          </a:p>
          <a:p>
            <a:pPr indent="-255270"/>
            <a:endParaRPr lang="en-GB" altLang="en-US" sz="2700">
              <a:solidFill>
                <a:schemeClr val="bg2">
                  <a:lumMod val="50000"/>
                </a:schemeClr>
              </a:solidFill>
              <a:ea typeface="Calibri" panose="020F0502020204030204"/>
              <a:cs typeface="Calibri"/>
            </a:endParaRPr>
          </a:p>
        </p:txBody>
      </p:sp>
      <p:sp>
        <p:nvSpPr>
          <p:cNvPr id="3" name="Title 2"/>
          <p:cNvSpPr>
            <a:spLocks noGrp="1"/>
          </p:cNvSpPr>
          <p:nvPr>
            <p:ph type="title"/>
          </p:nvPr>
        </p:nvSpPr>
        <p:spPr>
          <a:xfrm>
            <a:off x="170121" y="365127"/>
            <a:ext cx="10515600" cy="1325563"/>
          </a:xfrm>
        </p:spPr>
        <p:txBody>
          <a:bodyPr>
            <a:normAutofit/>
          </a:bodyPr>
          <a:lstStyle/>
          <a:p>
            <a:pPr>
              <a:defRPr/>
            </a:pPr>
            <a:r>
              <a:rPr lang="en-GB" sz="4000" b="1">
                <a:solidFill>
                  <a:schemeClr val="bg2">
                    <a:lumMod val="50000"/>
                  </a:schemeClr>
                </a:solidFill>
                <a:latin typeface="Calibri"/>
                <a:ea typeface="Calibri"/>
                <a:cs typeface="Calibri Light"/>
              </a:rPr>
              <a:t>Learning Outcomes</a:t>
            </a:r>
            <a:endParaRPr lang="en-GB" sz="4000" b="1">
              <a:solidFill>
                <a:schemeClr val="bg2">
                  <a:lumMod val="50000"/>
                </a:schemeClr>
              </a:solidFill>
              <a:effectLst/>
              <a:latin typeface="Calibri"/>
              <a:ea typeface="Calibri"/>
              <a:cs typeface="Calibri Light"/>
            </a:endParaRPr>
          </a:p>
        </p:txBody>
      </p:sp>
    </p:spTree>
    <p:custDataLst>
      <p:tags r:id="rId1"/>
    </p:custDataLst>
    <p:extLst>
      <p:ext uri="{BB962C8B-B14F-4D97-AF65-F5344CB8AC3E}">
        <p14:creationId xmlns:p14="http://schemas.microsoft.com/office/powerpoint/2010/main" val="22038915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0" y="357738"/>
            <a:ext cx="10972800" cy="1143000"/>
          </a:xfrm>
        </p:spPr>
        <p:txBody>
          <a:bodyPr>
            <a:normAutofit/>
          </a:bodyPr>
          <a:lstStyle/>
          <a:p>
            <a:pPr algn="ctr">
              <a:defRPr/>
            </a:pPr>
            <a:r>
              <a:rPr lang="en-GB" sz="4000" b="1">
                <a:solidFill>
                  <a:schemeClr val="bg2">
                    <a:lumMod val="50000"/>
                  </a:schemeClr>
                </a:solidFill>
                <a:latin typeface="Calibri"/>
                <a:ea typeface="Calibri"/>
                <a:cs typeface="Arial"/>
              </a:rPr>
              <a:t>Accident Statistics</a:t>
            </a:r>
            <a:endParaRPr lang="en-US" sz="4000">
              <a:solidFill>
                <a:schemeClr val="bg2">
                  <a:lumMod val="50000"/>
                </a:schemeClr>
              </a:solidFill>
              <a:latin typeface="Calibri"/>
              <a:ea typeface="Calibri"/>
            </a:endParaRPr>
          </a:p>
        </p:txBody>
      </p:sp>
      <p:pic>
        <p:nvPicPr>
          <p:cNvPr id="3" name="Picture 2">
            <a:extLst>
              <a:ext uri="{FF2B5EF4-FFF2-40B4-BE49-F238E27FC236}">
                <a16:creationId xmlns:a16="http://schemas.microsoft.com/office/drawing/2014/main" id="{DEE32477-5347-4FE1-9B9D-CDAE3217FC9A}"/>
              </a:ext>
            </a:extLst>
          </p:cNvPr>
          <p:cNvPicPr>
            <a:picLocks noChangeAspect="1"/>
          </p:cNvPicPr>
          <p:nvPr/>
        </p:nvPicPr>
        <p:blipFill>
          <a:blip r:embed="rId4"/>
          <a:stretch>
            <a:fillRect/>
          </a:stretch>
        </p:blipFill>
        <p:spPr>
          <a:xfrm>
            <a:off x="0" y="1500739"/>
            <a:ext cx="6927091" cy="4283374"/>
          </a:xfrm>
          <a:prstGeom prst="rect">
            <a:avLst/>
          </a:prstGeom>
        </p:spPr>
      </p:pic>
      <p:pic>
        <p:nvPicPr>
          <p:cNvPr id="2" name="Picture 1">
            <a:extLst>
              <a:ext uri="{FF2B5EF4-FFF2-40B4-BE49-F238E27FC236}">
                <a16:creationId xmlns:a16="http://schemas.microsoft.com/office/drawing/2014/main" id="{FE2A7E3C-FCCB-4C22-93C9-D48C0912AE00}"/>
              </a:ext>
            </a:extLst>
          </p:cNvPr>
          <p:cNvPicPr>
            <a:picLocks noChangeAspect="1"/>
          </p:cNvPicPr>
          <p:nvPr/>
        </p:nvPicPr>
        <p:blipFill>
          <a:blip r:embed="rId5"/>
          <a:stretch>
            <a:fillRect/>
          </a:stretch>
        </p:blipFill>
        <p:spPr>
          <a:xfrm>
            <a:off x="7210461" y="1918651"/>
            <a:ext cx="4584589" cy="4523624"/>
          </a:xfrm>
          <a:prstGeom prst="rect">
            <a:avLst/>
          </a:prstGeom>
        </p:spPr>
      </p:pic>
    </p:spTree>
    <p:custDataLst>
      <p:tags r:id="rId1"/>
    </p:custDataLst>
    <p:extLst>
      <p:ext uri="{BB962C8B-B14F-4D97-AF65-F5344CB8AC3E}">
        <p14:creationId xmlns:p14="http://schemas.microsoft.com/office/powerpoint/2010/main" val="38363837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6882" y="67382"/>
            <a:ext cx="11582400" cy="1460727"/>
          </a:xfrm>
        </p:spPr>
        <p:txBody>
          <a:bodyPr/>
          <a:lstStyle/>
          <a:p>
            <a:pPr>
              <a:defRPr/>
            </a:pPr>
            <a:r>
              <a:rPr lang="en-GB" b="1">
                <a:solidFill>
                  <a:schemeClr val="bg2">
                    <a:lumMod val="50000"/>
                  </a:schemeClr>
                </a:solidFill>
              </a:rPr>
              <a:t>Safety Health &amp; Welfare at Work Act 2005</a:t>
            </a:r>
            <a:endParaRPr lang="en-GB" b="1">
              <a:solidFill>
                <a:schemeClr val="bg2">
                  <a:lumMod val="50000"/>
                </a:schemeClr>
              </a:solidFill>
              <a:cs typeface="Calibri Light"/>
            </a:endParaRPr>
          </a:p>
        </p:txBody>
      </p:sp>
      <p:sp>
        <p:nvSpPr>
          <p:cNvPr id="3" name="Text Placeholder 2"/>
          <p:cNvSpPr>
            <a:spLocks noGrp="1"/>
          </p:cNvSpPr>
          <p:nvPr>
            <p:ph type="body" idx="1"/>
          </p:nvPr>
        </p:nvSpPr>
        <p:spPr>
          <a:xfrm>
            <a:off x="0" y="1412875"/>
            <a:ext cx="5458047" cy="762000"/>
          </a:xfrm>
          <a:ln>
            <a:headEnd/>
            <a:tailEnd/>
          </a:ln>
        </p:spPr>
        <p:txBody>
          <a:bodyPr>
            <a:noAutofit/>
          </a:bodyPr>
          <a:lstStyle/>
          <a:p>
            <a:pPr eaLnBrk="1" hangingPunct="1"/>
            <a:r>
              <a:rPr lang="en-GB" altLang="en-US" sz="2800">
                <a:solidFill>
                  <a:schemeClr val="tx1">
                    <a:lumMod val="65000"/>
                    <a:lumOff val="35000"/>
                  </a:schemeClr>
                </a:solidFill>
              </a:rPr>
              <a:t>Duty of the employer (Chapter 1, 8)</a:t>
            </a:r>
          </a:p>
        </p:txBody>
      </p:sp>
      <p:sp>
        <p:nvSpPr>
          <p:cNvPr id="22532" name="Text Placeholder 3"/>
          <p:cNvSpPr>
            <a:spLocks noGrp="1"/>
          </p:cNvSpPr>
          <p:nvPr>
            <p:ph type="body" sz="half" idx="3"/>
          </p:nvPr>
        </p:nvSpPr>
        <p:spPr>
          <a:xfrm>
            <a:off x="5458046" y="1412875"/>
            <a:ext cx="6281235" cy="762000"/>
          </a:xfrm>
          <a:ln>
            <a:headEnd/>
            <a:tailEnd/>
          </a:ln>
        </p:spPr>
        <p:txBody>
          <a:bodyPr>
            <a:noAutofit/>
          </a:bodyPr>
          <a:lstStyle/>
          <a:p>
            <a:pPr eaLnBrk="1" hangingPunct="1"/>
            <a:r>
              <a:rPr lang="en-GB" altLang="en-US" sz="2800">
                <a:solidFill>
                  <a:schemeClr val="tx1">
                    <a:lumMod val="65000"/>
                    <a:lumOff val="35000"/>
                  </a:schemeClr>
                </a:solidFill>
              </a:rPr>
              <a:t>Duties of the employee (Chapter 2, 13)</a:t>
            </a:r>
          </a:p>
        </p:txBody>
      </p:sp>
      <p:sp>
        <p:nvSpPr>
          <p:cNvPr id="22533" name="Content Placeholder 4"/>
          <p:cNvSpPr>
            <a:spLocks noGrp="1"/>
          </p:cNvSpPr>
          <p:nvPr>
            <p:ph sz="quarter" idx="2"/>
          </p:nvPr>
        </p:nvSpPr>
        <p:spPr>
          <a:xfrm>
            <a:off x="609601" y="2454203"/>
            <a:ext cx="4848446" cy="4403797"/>
          </a:xfrm>
          <a:ln>
            <a:prstDash val="solid"/>
          </a:ln>
        </p:spPr>
        <p:txBody>
          <a:bodyPr vert="horz" lIns="91440" tIns="45720" rIns="91440" bIns="45720" rtlCol="0" anchor="t">
            <a:normAutofit fontScale="77500" lnSpcReduction="20000"/>
          </a:bodyPr>
          <a:lstStyle/>
          <a:p>
            <a:pPr marL="109220" indent="0">
              <a:buNone/>
            </a:pPr>
            <a:r>
              <a:rPr lang="en-GB" altLang="en-US" sz="3600">
                <a:solidFill>
                  <a:schemeClr val="bg2">
                    <a:lumMod val="50000"/>
                  </a:schemeClr>
                </a:solidFill>
              </a:rPr>
              <a:t>Safe Place of Work </a:t>
            </a:r>
            <a:endParaRPr lang="en-GB" altLang="en-US" sz="3600">
              <a:solidFill>
                <a:schemeClr val="bg2">
                  <a:lumMod val="50000"/>
                </a:schemeClr>
              </a:solidFill>
              <a:ea typeface="Calibri"/>
              <a:cs typeface="Calibri"/>
            </a:endParaRPr>
          </a:p>
          <a:p>
            <a:pPr marL="109220" indent="0" eaLnBrk="1" hangingPunct="1">
              <a:buNone/>
            </a:pPr>
            <a:r>
              <a:rPr lang="en-GB" altLang="en-US" sz="3600">
                <a:solidFill>
                  <a:schemeClr val="bg2">
                    <a:lumMod val="50000"/>
                  </a:schemeClr>
                </a:solidFill>
              </a:rPr>
              <a:t>Safe Access &amp; Egress</a:t>
            </a:r>
            <a:endParaRPr lang="en-GB" altLang="en-US" sz="3600">
              <a:solidFill>
                <a:schemeClr val="bg2">
                  <a:lumMod val="50000"/>
                </a:schemeClr>
              </a:solidFill>
              <a:ea typeface="Calibri"/>
              <a:cs typeface="Calibri"/>
            </a:endParaRPr>
          </a:p>
          <a:p>
            <a:pPr marL="109220" indent="0" eaLnBrk="1" hangingPunct="1">
              <a:buNone/>
            </a:pPr>
            <a:r>
              <a:rPr lang="en-GB" altLang="en-US" sz="3600">
                <a:solidFill>
                  <a:schemeClr val="bg2">
                    <a:lumMod val="50000"/>
                  </a:schemeClr>
                </a:solidFill>
              </a:rPr>
              <a:t>Safe Systems of Work</a:t>
            </a:r>
            <a:endParaRPr lang="en-GB" altLang="en-US" sz="3600">
              <a:solidFill>
                <a:schemeClr val="bg2">
                  <a:lumMod val="50000"/>
                </a:schemeClr>
              </a:solidFill>
              <a:ea typeface="Calibri"/>
              <a:cs typeface="Calibri"/>
            </a:endParaRPr>
          </a:p>
          <a:p>
            <a:pPr marL="109220" indent="0" eaLnBrk="1" hangingPunct="1">
              <a:buNone/>
            </a:pPr>
            <a:r>
              <a:rPr lang="en-GB" altLang="en-US" sz="3600">
                <a:solidFill>
                  <a:schemeClr val="bg2">
                    <a:lumMod val="50000"/>
                  </a:schemeClr>
                </a:solidFill>
              </a:rPr>
              <a:t>Safe Plant and machinery</a:t>
            </a:r>
            <a:endParaRPr lang="en-GB" altLang="en-US" sz="3600">
              <a:solidFill>
                <a:schemeClr val="bg2">
                  <a:lumMod val="50000"/>
                </a:schemeClr>
              </a:solidFill>
              <a:ea typeface="Calibri"/>
              <a:cs typeface="Calibri"/>
            </a:endParaRPr>
          </a:p>
          <a:p>
            <a:pPr marL="109220" indent="0">
              <a:buNone/>
            </a:pPr>
            <a:r>
              <a:rPr lang="en-GB" altLang="en-US" sz="3600">
                <a:solidFill>
                  <a:schemeClr val="bg2">
                    <a:lumMod val="50000"/>
                  </a:schemeClr>
                </a:solidFill>
              </a:rPr>
              <a:t>Provide PPE </a:t>
            </a:r>
            <a:endParaRPr lang="en-GB" altLang="en-US" sz="3600">
              <a:solidFill>
                <a:schemeClr val="bg2">
                  <a:lumMod val="50000"/>
                </a:schemeClr>
              </a:solidFill>
              <a:ea typeface="Calibri"/>
              <a:cs typeface="Calibri"/>
            </a:endParaRPr>
          </a:p>
          <a:p>
            <a:pPr marL="109220" indent="0">
              <a:buNone/>
            </a:pPr>
            <a:r>
              <a:rPr lang="en-GB" altLang="en-US" sz="3600">
                <a:solidFill>
                  <a:schemeClr val="bg2">
                    <a:lumMod val="50000"/>
                  </a:schemeClr>
                </a:solidFill>
              </a:rPr>
              <a:t>Training </a:t>
            </a:r>
            <a:endParaRPr lang="en-GB" altLang="en-US" sz="3600">
              <a:solidFill>
                <a:schemeClr val="bg2">
                  <a:lumMod val="50000"/>
                </a:schemeClr>
              </a:solidFill>
              <a:ea typeface="Calibri"/>
              <a:cs typeface="Calibri"/>
            </a:endParaRPr>
          </a:p>
          <a:p>
            <a:pPr marL="109220" indent="0" eaLnBrk="1" hangingPunct="1">
              <a:buNone/>
            </a:pPr>
            <a:r>
              <a:rPr lang="en-GB" altLang="en-US" sz="3600">
                <a:solidFill>
                  <a:schemeClr val="bg2">
                    <a:lumMod val="50000"/>
                  </a:schemeClr>
                </a:solidFill>
              </a:rPr>
              <a:t>Risk Assessment</a:t>
            </a:r>
            <a:endParaRPr lang="en-GB" altLang="en-US" sz="3600">
              <a:solidFill>
                <a:schemeClr val="bg2">
                  <a:lumMod val="50000"/>
                </a:schemeClr>
              </a:solidFill>
              <a:ea typeface="Calibri"/>
              <a:cs typeface="Calibri"/>
            </a:endParaRPr>
          </a:p>
          <a:p>
            <a:pPr marL="109220" indent="0">
              <a:buNone/>
            </a:pPr>
            <a:r>
              <a:rPr lang="en-IE" sz="3600">
                <a:solidFill>
                  <a:schemeClr val="bg2">
                    <a:lumMod val="50000"/>
                  </a:schemeClr>
                </a:solidFill>
              </a:rPr>
              <a:t>Health surveillance </a:t>
            </a:r>
            <a:endParaRPr lang="en-IE" sz="3600">
              <a:solidFill>
                <a:schemeClr val="bg2">
                  <a:lumMod val="50000"/>
                </a:schemeClr>
              </a:solidFill>
              <a:ea typeface="Calibri"/>
              <a:cs typeface="Calibri"/>
            </a:endParaRPr>
          </a:p>
          <a:p>
            <a:pPr marL="109220" indent="0" eaLnBrk="1" hangingPunct="1">
              <a:buNone/>
            </a:pPr>
            <a:r>
              <a:rPr lang="en-IE" sz="3600">
                <a:solidFill>
                  <a:schemeClr val="bg2">
                    <a:lumMod val="50000"/>
                  </a:schemeClr>
                </a:solidFill>
              </a:rPr>
              <a:t>Medical fitness to work</a:t>
            </a:r>
            <a:endParaRPr lang="en-GB" sz="3600">
              <a:solidFill>
                <a:schemeClr val="bg2">
                  <a:lumMod val="50000"/>
                </a:schemeClr>
              </a:solidFill>
              <a:ea typeface="Calibri"/>
              <a:cs typeface="Calibri"/>
            </a:endParaRPr>
          </a:p>
          <a:p>
            <a:pPr marL="109220" indent="0" eaLnBrk="1" hangingPunct="1">
              <a:buNone/>
            </a:pPr>
            <a:r>
              <a:rPr lang="en-GB" altLang="en-US" sz="3600">
                <a:solidFill>
                  <a:schemeClr val="bg2">
                    <a:lumMod val="50000"/>
                  </a:schemeClr>
                </a:solidFill>
              </a:rPr>
              <a:t>Consultation &amp; Supervision</a:t>
            </a:r>
            <a:endParaRPr lang="en-GB" altLang="en-US" sz="3600">
              <a:solidFill>
                <a:schemeClr val="bg2">
                  <a:lumMod val="50000"/>
                </a:schemeClr>
              </a:solidFill>
              <a:ea typeface="Calibri"/>
              <a:cs typeface="Calibri"/>
            </a:endParaRPr>
          </a:p>
          <a:p>
            <a:pPr eaLnBrk="1" hangingPunct="1"/>
            <a:endParaRPr lang="en-US" altLang="en-US">
              <a:solidFill>
                <a:schemeClr val="bg2">
                  <a:lumMod val="50000"/>
                </a:schemeClr>
              </a:solidFill>
              <a:ea typeface="Calibri"/>
              <a:cs typeface="Calibri"/>
            </a:endParaRPr>
          </a:p>
        </p:txBody>
      </p:sp>
      <p:sp>
        <p:nvSpPr>
          <p:cNvPr id="22534" name="Content Placeholder 5"/>
          <p:cNvSpPr>
            <a:spLocks noGrp="1"/>
          </p:cNvSpPr>
          <p:nvPr>
            <p:ph sz="quarter" idx="4"/>
          </p:nvPr>
        </p:nvSpPr>
        <p:spPr>
          <a:xfrm>
            <a:off x="5194169" y="2492376"/>
            <a:ext cx="6997832" cy="3941763"/>
          </a:xfrm>
          <a:ln>
            <a:prstDash val="solid"/>
          </a:ln>
        </p:spPr>
        <p:txBody>
          <a:bodyPr vert="horz" lIns="91440" tIns="45720" rIns="91440" bIns="45720" rtlCol="0" anchor="t">
            <a:noAutofit/>
          </a:bodyPr>
          <a:lstStyle/>
          <a:p>
            <a:pPr marL="109220" indent="0">
              <a:buNone/>
            </a:pPr>
            <a:r>
              <a:rPr lang="en-IE">
                <a:solidFill>
                  <a:schemeClr val="bg2">
                    <a:lumMod val="50000"/>
                  </a:schemeClr>
                </a:solidFill>
              </a:rPr>
              <a:t>Not engage in dangerous behaviour</a:t>
            </a:r>
            <a:endParaRPr lang="en-IE">
              <a:solidFill>
                <a:schemeClr val="bg2">
                  <a:lumMod val="50000"/>
                </a:schemeClr>
              </a:solidFill>
              <a:ea typeface="Calibri"/>
              <a:cs typeface="Calibri"/>
            </a:endParaRPr>
          </a:p>
          <a:p>
            <a:pPr marL="109220" indent="0">
              <a:buNone/>
            </a:pPr>
            <a:r>
              <a:rPr lang="en-IE">
                <a:solidFill>
                  <a:schemeClr val="bg2">
                    <a:lumMod val="50000"/>
                  </a:schemeClr>
                </a:solidFill>
              </a:rPr>
              <a:t>Attend training</a:t>
            </a:r>
            <a:endParaRPr lang="en-IE">
              <a:solidFill>
                <a:schemeClr val="bg2">
                  <a:lumMod val="50000"/>
                </a:schemeClr>
              </a:solidFill>
              <a:ea typeface="Calibri"/>
              <a:cs typeface="Calibri"/>
            </a:endParaRPr>
          </a:p>
          <a:p>
            <a:pPr marL="109220" indent="0">
              <a:buNone/>
            </a:pPr>
            <a:r>
              <a:rPr lang="en-IE">
                <a:solidFill>
                  <a:schemeClr val="bg2">
                    <a:lumMod val="50000"/>
                  </a:schemeClr>
                </a:solidFill>
              </a:rPr>
              <a:t>Proper use of PPE </a:t>
            </a:r>
            <a:endParaRPr lang="en-IE">
              <a:solidFill>
                <a:schemeClr val="bg2">
                  <a:lumMod val="50000"/>
                </a:schemeClr>
              </a:solidFill>
              <a:ea typeface="Calibri"/>
              <a:cs typeface="Calibri"/>
            </a:endParaRPr>
          </a:p>
          <a:p>
            <a:pPr marL="109220" indent="0">
              <a:buNone/>
            </a:pPr>
            <a:r>
              <a:rPr lang="en-IE">
                <a:solidFill>
                  <a:schemeClr val="bg2">
                    <a:lumMod val="50000"/>
                  </a:schemeClr>
                </a:solidFill>
              </a:rPr>
              <a:t>Report defects in equipment, systems of work </a:t>
            </a:r>
            <a:endParaRPr lang="en-IE">
              <a:solidFill>
                <a:schemeClr val="bg2">
                  <a:lumMod val="50000"/>
                </a:schemeClr>
              </a:solidFill>
              <a:ea typeface="Calibri"/>
              <a:cs typeface="Calibri"/>
            </a:endParaRPr>
          </a:p>
          <a:p>
            <a:pPr marL="109220" indent="0">
              <a:buNone/>
            </a:pPr>
            <a:r>
              <a:rPr lang="en-IE">
                <a:solidFill>
                  <a:schemeClr val="bg2">
                    <a:lumMod val="50000"/>
                  </a:schemeClr>
                </a:solidFill>
              </a:rPr>
              <a:t>Notify employer of any health issues</a:t>
            </a:r>
            <a:endParaRPr lang="en-GB" altLang="en-US">
              <a:solidFill>
                <a:schemeClr val="bg2">
                  <a:lumMod val="50000"/>
                </a:schemeClr>
              </a:solidFill>
              <a:ea typeface="Calibri"/>
              <a:cs typeface="Calibri"/>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3" presetClass="entr" presetSubtype="10" fill="hold" nodeType="clickEffect">
                                  <p:stCondLst>
                                    <p:cond delay="0"/>
                                  </p:stCondLst>
                                  <p:childTnLst>
                                    <p:set>
                                      <p:cBhvr>
                                        <p:cTn id="14" dur="1" fill="hold">
                                          <p:stCondLst>
                                            <p:cond delay="0"/>
                                          </p:stCondLst>
                                        </p:cTn>
                                        <p:tgtEl>
                                          <p:spTgt spid="22533">
                                            <p:txEl>
                                              <p:pRg st="0" end="0"/>
                                            </p:txEl>
                                          </p:spTgt>
                                        </p:tgtEl>
                                        <p:attrNameLst>
                                          <p:attrName>style.visibility</p:attrName>
                                        </p:attrNameLst>
                                      </p:cBhvr>
                                      <p:to>
                                        <p:strVal val="visible"/>
                                      </p:to>
                                    </p:set>
                                    <p:animEffect transition="in" filter="blinds(horizontal)">
                                      <p:cBhvr>
                                        <p:cTn id="15" dur="500"/>
                                        <p:tgtEl>
                                          <p:spTgt spid="22533">
                                            <p:txEl>
                                              <p:pRg st="0" end="0"/>
                                            </p:txEl>
                                          </p:spTgt>
                                        </p:tgtEl>
                                      </p:cBhvr>
                                    </p:animEffect>
                                  </p:childTnLst>
                                </p:cTn>
                              </p:par>
                              <p:par>
                                <p:cTn id="16" presetID="3" presetClass="entr" presetSubtype="10" fill="hold" nodeType="withEffect">
                                  <p:stCondLst>
                                    <p:cond delay="0"/>
                                  </p:stCondLst>
                                  <p:childTnLst>
                                    <p:set>
                                      <p:cBhvr>
                                        <p:cTn id="17" dur="1" fill="hold">
                                          <p:stCondLst>
                                            <p:cond delay="0"/>
                                          </p:stCondLst>
                                        </p:cTn>
                                        <p:tgtEl>
                                          <p:spTgt spid="22533">
                                            <p:txEl>
                                              <p:pRg st="1" end="1"/>
                                            </p:txEl>
                                          </p:spTgt>
                                        </p:tgtEl>
                                        <p:attrNameLst>
                                          <p:attrName>style.visibility</p:attrName>
                                        </p:attrNameLst>
                                      </p:cBhvr>
                                      <p:to>
                                        <p:strVal val="visible"/>
                                      </p:to>
                                    </p:set>
                                    <p:animEffect transition="in" filter="blinds(horizontal)">
                                      <p:cBhvr>
                                        <p:cTn id="18" dur="500"/>
                                        <p:tgtEl>
                                          <p:spTgt spid="22533">
                                            <p:txEl>
                                              <p:pRg st="1" end="1"/>
                                            </p:txEl>
                                          </p:spTgt>
                                        </p:tgtEl>
                                      </p:cBhvr>
                                    </p:animEffect>
                                  </p:childTnLst>
                                </p:cTn>
                              </p:par>
                              <p:par>
                                <p:cTn id="19" presetID="3" presetClass="entr" presetSubtype="10" fill="hold" nodeType="withEffect">
                                  <p:stCondLst>
                                    <p:cond delay="0"/>
                                  </p:stCondLst>
                                  <p:childTnLst>
                                    <p:set>
                                      <p:cBhvr>
                                        <p:cTn id="20" dur="1" fill="hold">
                                          <p:stCondLst>
                                            <p:cond delay="0"/>
                                          </p:stCondLst>
                                        </p:cTn>
                                        <p:tgtEl>
                                          <p:spTgt spid="22533">
                                            <p:txEl>
                                              <p:pRg st="2" end="2"/>
                                            </p:txEl>
                                          </p:spTgt>
                                        </p:tgtEl>
                                        <p:attrNameLst>
                                          <p:attrName>style.visibility</p:attrName>
                                        </p:attrNameLst>
                                      </p:cBhvr>
                                      <p:to>
                                        <p:strVal val="visible"/>
                                      </p:to>
                                    </p:set>
                                    <p:animEffect transition="in" filter="blinds(horizontal)">
                                      <p:cBhvr>
                                        <p:cTn id="21" dur="500"/>
                                        <p:tgtEl>
                                          <p:spTgt spid="22533">
                                            <p:txEl>
                                              <p:pRg st="2" end="2"/>
                                            </p:txEl>
                                          </p:spTgt>
                                        </p:tgtEl>
                                      </p:cBhvr>
                                    </p:animEffect>
                                  </p:childTnLst>
                                </p:cTn>
                              </p:par>
                              <p:par>
                                <p:cTn id="22" presetID="3" presetClass="entr" presetSubtype="10" fill="hold" nodeType="withEffect">
                                  <p:stCondLst>
                                    <p:cond delay="0"/>
                                  </p:stCondLst>
                                  <p:childTnLst>
                                    <p:set>
                                      <p:cBhvr>
                                        <p:cTn id="23" dur="1" fill="hold">
                                          <p:stCondLst>
                                            <p:cond delay="0"/>
                                          </p:stCondLst>
                                        </p:cTn>
                                        <p:tgtEl>
                                          <p:spTgt spid="22533">
                                            <p:txEl>
                                              <p:pRg st="3" end="3"/>
                                            </p:txEl>
                                          </p:spTgt>
                                        </p:tgtEl>
                                        <p:attrNameLst>
                                          <p:attrName>style.visibility</p:attrName>
                                        </p:attrNameLst>
                                      </p:cBhvr>
                                      <p:to>
                                        <p:strVal val="visible"/>
                                      </p:to>
                                    </p:set>
                                    <p:animEffect transition="in" filter="blinds(horizontal)">
                                      <p:cBhvr>
                                        <p:cTn id="24" dur="500"/>
                                        <p:tgtEl>
                                          <p:spTgt spid="22533">
                                            <p:txEl>
                                              <p:pRg st="3" end="3"/>
                                            </p:txEl>
                                          </p:spTgt>
                                        </p:tgtEl>
                                      </p:cBhvr>
                                    </p:animEffect>
                                  </p:childTnLst>
                                </p:cTn>
                              </p:par>
                              <p:par>
                                <p:cTn id="25" presetID="3" presetClass="entr" presetSubtype="10" fill="hold" nodeType="withEffect">
                                  <p:stCondLst>
                                    <p:cond delay="0"/>
                                  </p:stCondLst>
                                  <p:childTnLst>
                                    <p:set>
                                      <p:cBhvr>
                                        <p:cTn id="26" dur="1" fill="hold">
                                          <p:stCondLst>
                                            <p:cond delay="0"/>
                                          </p:stCondLst>
                                        </p:cTn>
                                        <p:tgtEl>
                                          <p:spTgt spid="22533">
                                            <p:txEl>
                                              <p:pRg st="4" end="4"/>
                                            </p:txEl>
                                          </p:spTgt>
                                        </p:tgtEl>
                                        <p:attrNameLst>
                                          <p:attrName>style.visibility</p:attrName>
                                        </p:attrNameLst>
                                      </p:cBhvr>
                                      <p:to>
                                        <p:strVal val="visible"/>
                                      </p:to>
                                    </p:set>
                                    <p:animEffect transition="in" filter="blinds(horizontal)">
                                      <p:cBhvr>
                                        <p:cTn id="27" dur="500"/>
                                        <p:tgtEl>
                                          <p:spTgt spid="22533">
                                            <p:txEl>
                                              <p:pRg st="4" end="4"/>
                                            </p:txEl>
                                          </p:spTgt>
                                        </p:tgtEl>
                                      </p:cBhvr>
                                    </p:animEffect>
                                  </p:childTnLst>
                                </p:cTn>
                              </p:par>
                              <p:par>
                                <p:cTn id="28" presetID="3" presetClass="entr" presetSubtype="10" fill="hold" nodeType="withEffect">
                                  <p:stCondLst>
                                    <p:cond delay="0"/>
                                  </p:stCondLst>
                                  <p:childTnLst>
                                    <p:set>
                                      <p:cBhvr>
                                        <p:cTn id="29" dur="1" fill="hold">
                                          <p:stCondLst>
                                            <p:cond delay="0"/>
                                          </p:stCondLst>
                                        </p:cTn>
                                        <p:tgtEl>
                                          <p:spTgt spid="22533">
                                            <p:txEl>
                                              <p:pRg st="5" end="5"/>
                                            </p:txEl>
                                          </p:spTgt>
                                        </p:tgtEl>
                                        <p:attrNameLst>
                                          <p:attrName>style.visibility</p:attrName>
                                        </p:attrNameLst>
                                      </p:cBhvr>
                                      <p:to>
                                        <p:strVal val="visible"/>
                                      </p:to>
                                    </p:set>
                                    <p:animEffect transition="in" filter="blinds(horizontal)">
                                      <p:cBhvr>
                                        <p:cTn id="30" dur="500"/>
                                        <p:tgtEl>
                                          <p:spTgt spid="22533">
                                            <p:txEl>
                                              <p:pRg st="5" end="5"/>
                                            </p:txEl>
                                          </p:spTgt>
                                        </p:tgtEl>
                                      </p:cBhvr>
                                    </p:animEffect>
                                  </p:childTnLst>
                                </p:cTn>
                              </p:par>
                              <p:par>
                                <p:cTn id="31" presetID="3" presetClass="entr" presetSubtype="10" fill="hold" nodeType="withEffect">
                                  <p:stCondLst>
                                    <p:cond delay="0"/>
                                  </p:stCondLst>
                                  <p:childTnLst>
                                    <p:set>
                                      <p:cBhvr>
                                        <p:cTn id="32" dur="1" fill="hold">
                                          <p:stCondLst>
                                            <p:cond delay="0"/>
                                          </p:stCondLst>
                                        </p:cTn>
                                        <p:tgtEl>
                                          <p:spTgt spid="22533">
                                            <p:txEl>
                                              <p:pRg st="6" end="6"/>
                                            </p:txEl>
                                          </p:spTgt>
                                        </p:tgtEl>
                                        <p:attrNameLst>
                                          <p:attrName>style.visibility</p:attrName>
                                        </p:attrNameLst>
                                      </p:cBhvr>
                                      <p:to>
                                        <p:strVal val="visible"/>
                                      </p:to>
                                    </p:set>
                                    <p:animEffect transition="in" filter="blinds(horizontal)">
                                      <p:cBhvr>
                                        <p:cTn id="33" dur="500"/>
                                        <p:tgtEl>
                                          <p:spTgt spid="22533">
                                            <p:txEl>
                                              <p:pRg st="6" end="6"/>
                                            </p:txEl>
                                          </p:spTgt>
                                        </p:tgtEl>
                                      </p:cBhvr>
                                    </p:animEffect>
                                  </p:childTnLst>
                                </p:cTn>
                              </p:par>
                              <p:par>
                                <p:cTn id="34" presetID="3" presetClass="entr" presetSubtype="10" fill="hold" nodeType="withEffect">
                                  <p:stCondLst>
                                    <p:cond delay="0"/>
                                  </p:stCondLst>
                                  <p:childTnLst>
                                    <p:set>
                                      <p:cBhvr>
                                        <p:cTn id="35" dur="1" fill="hold">
                                          <p:stCondLst>
                                            <p:cond delay="0"/>
                                          </p:stCondLst>
                                        </p:cTn>
                                        <p:tgtEl>
                                          <p:spTgt spid="22533">
                                            <p:txEl>
                                              <p:pRg st="7" end="7"/>
                                            </p:txEl>
                                          </p:spTgt>
                                        </p:tgtEl>
                                        <p:attrNameLst>
                                          <p:attrName>style.visibility</p:attrName>
                                        </p:attrNameLst>
                                      </p:cBhvr>
                                      <p:to>
                                        <p:strVal val="visible"/>
                                      </p:to>
                                    </p:set>
                                    <p:animEffect transition="in" filter="blinds(horizontal)">
                                      <p:cBhvr>
                                        <p:cTn id="36" dur="500"/>
                                        <p:tgtEl>
                                          <p:spTgt spid="22533">
                                            <p:txEl>
                                              <p:pRg st="7" end="7"/>
                                            </p:txEl>
                                          </p:spTgt>
                                        </p:tgtEl>
                                      </p:cBhvr>
                                    </p:animEffect>
                                  </p:childTnLst>
                                </p:cTn>
                              </p:par>
                              <p:par>
                                <p:cTn id="37" presetID="3" presetClass="entr" presetSubtype="10" fill="hold" nodeType="withEffect">
                                  <p:stCondLst>
                                    <p:cond delay="0"/>
                                  </p:stCondLst>
                                  <p:childTnLst>
                                    <p:set>
                                      <p:cBhvr>
                                        <p:cTn id="38" dur="1" fill="hold">
                                          <p:stCondLst>
                                            <p:cond delay="0"/>
                                          </p:stCondLst>
                                        </p:cTn>
                                        <p:tgtEl>
                                          <p:spTgt spid="22533">
                                            <p:txEl>
                                              <p:pRg st="8" end="8"/>
                                            </p:txEl>
                                          </p:spTgt>
                                        </p:tgtEl>
                                        <p:attrNameLst>
                                          <p:attrName>style.visibility</p:attrName>
                                        </p:attrNameLst>
                                      </p:cBhvr>
                                      <p:to>
                                        <p:strVal val="visible"/>
                                      </p:to>
                                    </p:set>
                                    <p:animEffect transition="in" filter="blinds(horizontal)">
                                      <p:cBhvr>
                                        <p:cTn id="39" dur="500"/>
                                        <p:tgtEl>
                                          <p:spTgt spid="22533">
                                            <p:txEl>
                                              <p:pRg st="8" end="8"/>
                                            </p:txEl>
                                          </p:spTgt>
                                        </p:tgtEl>
                                      </p:cBhvr>
                                    </p:animEffect>
                                  </p:childTnLst>
                                </p:cTn>
                              </p:par>
                              <p:par>
                                <p:cTn id="40" presetID="3" presetClass="entr" presetSubtype="10" fill="hold" nodeType="withEffect">
                                  <p:stCondLst>
                                    <p:cond delay="0"/>
                                  </p:stCondLst>
                                  <p:childTnLst>
                                    <p:set>
                                      <p:cBhvr>
                                        <p:cTn id="41" dur="1" fill="hold">
                                          <p:stCondLst>
                                            <p:cond delay="0"/>
                                          </p:stCondLst>
                                        </p:cTn>
                                        <p:tgtEl>
                                          <p:spTgt spid="22533">
                                            <p:txEl>
                                              <p:pRg st="9" end="9"/>
                                            </p:txEl>
                                          </p:spTgt>
                                        </p:tgtEl>
                                        <p:attrNameLst>
                                          <p:attrName>style.visibility</p:attrName>
                                        </p:attrNameLst>
                                      </p:cBhvr>
                                      <p:to>
                                        <p:strVal val="visible"/>
                                      </p:to>
                                    </p:set>
                                    <p:animEffect transition="in" filter="blinds(horizontal)">
                                      <p:cBhvr>
                                        <p:cTn id="42" dur="500"/>
                                        <p:tgtEl>
                                          <p:spTgt spid="22533">
                                            <p:txEl>
                                              <p:pRg st="9" end="9"/>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nodeType="clickEffect">
                                  <p:stCondLst>
                                    <p:cond delay="0"/>
                                  </p:stCondLst>
                                  <p:childTnLst>
                                    <p:set>
                                      <p:cBhvr>
                                        <p:cTn id="46" dur="1" fill="hold">
                                          <p:stCondLst>
                                            <p:cond delay="0"/>
                                          </p:stCondLst>
                                        </p:cTn>
                                        <p:tgtEl>
                                          <p:spTgt spid="22532">
                                            <p:txEl>
                                              <p:pRg st="0" end="0"/>
                                            </p:txEl>
                                          </p:spTgt>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3" presetClass="entr" presetSubtype="10" fill="hold" nodeType="clickEffect">
                                  <p:stCondLst>
                                    <p:cond delay="0"/>
                                  </p:stCondLst>
                                  <p:childTnLst>
                                    <p:set>
                                      <p:cBhvr>
                                        <p:cTn id="50" dur="1" fill="hold">
                                          <p:stCondLst>
                                            <p:cond delay="0"/>
                                          </p:stCondLst>
                                        </p:cTn>
                                        <p:tgtEl>
                                          <p:spTgt spid="22534">
                                            <p:txEl>
                                              <p:pRg st="0" end="0"/>
                                            </p:txEl>
                                          </p:spTgt>
                                        </p:tgtEl>
                                        <p:attrNameLst>
                                          <p:attrName>style.visibility</p:attrName>
                                        </p:attrNameLst>
                                      </p:cBhvr>
                                      <p:to>
                                        <p:strVal val="visible"/>
                                      </p:to>
                                    </p:set>
                                    <p:animEffect transition="in" filter="blinds(horizontal)">
                                      <p:cBhvr>
                                        <p:cTn id="51" dur="500"/>
                                        <p:tgtEl>
                                          <p:spTgt spid="22534">
                                            <p:txEl>
                                              <p:pRg st="0" end="0"/>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3" presetClass="entr" presetSubtype="10" fill="hold" nodeType="clickEffect">
                                  <p:stCondLst>
                                    <p:cond delay="0"/>
                                  </p:stCondLst>
                                  <p:childTnLst>
                                    <p:set>
                                      <p:cBhvr>
                                        <p:cTn id="55" dur="1" fill="hold">
                                          <p:stCondLst>
                                            <p:cond delay="0"/>
                                          </p:stCondLst>
                                        </p:cTn>
                                        <p:tgtEl>
                                          <p:spTgt spid="22534">
                                            <p:txEl>
                                              <p:pRg st="1" end="1"/>
                                            </p:txEl>
                                          </p:spTgt>
                                        </p:tgtEl>
                                        <p:attrNameLst>
                                          <p:attrName>style.visibility</p:attrName>
                                        </p:attrNameLst>
                                      </p:cBhvr>
                                      <p:to>
                                        <p:strVal val="visible"/>
                                      </p:to>
                                    </p:set>
                                    <p:animEffect transition="in" filter="blinds(horizontal)">
                                      <p:cBhvr>
                                        <p:cTn id="56" dur="500"/>
                                        <p:tgtEl>
                                          <p:spTgt spid="22534">
                                            <p:txEl>
                                              <p:pRg st="1" end="1"/>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3" presetClass="entr" presetSubtype="10" fill="hold" nodeType="clickEffect">
                                  <p:stCondLst>
                                    <p:cond delay="0"/>
                                  </p:stCondLst>
                                  <p:childTnLst>
                                    <p:set>
                                      <p:cBhvr>
                                        <p:cTn id="60" dur="1" fill="hold">
                                          <p:stCondLst>
                                            <p:cond delay="0"/>
                                          </p:stCondLst>
                                        </p:cTn>
                                        <p:tgtEl>
                                          <p:spTgt spid="22534">
                                            <p:txEl>
                                              <p:pRg st="2" end="2"/>
                                            </p:txEl>
                                          </p:spTgt>
                                        </p:tgtEl>
                                        <p:attrNameLst>
                                          <p:attrName>style.visibility</p:attrName>
                                        </p:attrNameLst>
                                      </p:cBhvr>
                                      <p:to>
                                        <p:strVal val="visible"/>
                                      </p:to>
                                    </p:set>
                                    <p:animEffect transition="in" filter="blinds(horizontal)">
                                      <p:cBhvr>
                                        <p:cTn id="61" dur="500"/>
                                        <p:tgtEl>
                                          <p:spTgt spid="22534">
                                            <p:txEl>
                                              <p:pRg st="2" end="2"/>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3" presetClass="entr" presetSubtype="10" fill="hold" nodeType="clickEffect">
                                  <p:stCondLst>
                                    <p:cond delay="0"/>
                                  </p:stCondLst>
                                  <p:childTnLst>
                                    <p:set>
                                      <p:cBhvr>
                                        <p:cTn id="65" dur="1" fill="hold">
                                          <p:stCondLst>
                                            <p:cond delay="0"/>
                                          </p:stCondLst>
                                        </p:cTn>
                                        <p:tgtEl>
                                          <p:spTgt spid="22534">
                                            <p:txEl>
                                              <p:pRg st="3" end="3"/>
                                            </p:txEl>
                                          </p:spTgt>
                                        </p:tgtEl>
                                        <p:attrNameLst>
                                          <p:attrName>style.visibility</p:attrName>
                                        </p:attrNameLst>
                                      </p:cBhvr>
                                      <p:to>
                                        <p:strVal val="visible"/>
                                      </p:to>
                                    </p:set>
                                    <p:animEffect transition="in" filter="blinds(horizontal)">
                                      <p:cBhvr>
                                        <p:cTn id="66" dur="500"/>
                                        <p:tgtEl>
                                          <p:spTgt spid="22534">
                                            <p:txEl>
                                              <p:pRg st="3" end="3"/>
                                            </p:txEl>
                                          </p:spTgt>
                                        </p:tgtEl>
                                      </p:cBhvr>
                                    </p:animEffect>
                                  </p:childTnLst>
                                </p:cTn>
                              </p:par>
                            </p:childTnLst>
                          </p:cTn>
                        </p:par>
                      </p:childTnLst>
                    </p:cTn>
                  </p:par>
                  <p:par>
                    <p:cTn id="67" fill="hold">
                      <p:stCondLst>
                        <p:cond delay="indefinite"/>
                      </p:stCondLst>
                      <p:childTnLst>
                        <p:par>
                          <p:cTn id="68" fill="hold">
                            <p:stCondLst>
                              <p:cond delay="0"/>
                            </p:stCondLst>
                            <p:childTnLst>
                              <p:par>
                                <p:cTn id="69" presetID="3" presetClass="entr" presetSubtype="10" fill="hold" nodeType="clickEffect">
                                  <p:stCondLst>
                                    <p:cond delay="0"/>
                                  </p:stCondLst>
                                  <p:childTnLst>
                                    <p:set>
                                      <p:cBhvr>
                                        <p:cTn id="70" dur="1" fill="hold">
                                          <p:stCondLst>
                                            <p:cond delay="0"/>
                                          </p:stCondLst>
                                        </p:cTn>
                                        <p:tgtEl>
                                          <p:spTgt spid="22534">
                                            <p:txEl>
                                              <p:pRg st="4" end="4"/>
                                            </p:txEl>
                                          </p:spTgt>
                                        </p:tgtEl>
                                        <p:attrNameLst>
                                          <p:attrName>style.visibility</p:attrName>
                                        </p:attrNameLst>
                                      </p:cBhvr>
                                      <p:to>
                                        <p:strVal val="visible"/>
                                      </p:to>
                                    </p:set>
                                    <p:animEffect transition="in" filter="blinds(horizontal)">
                                      <p:cBhvr>
                                        <p:cTn id="71" dur="500"/>
                                        <p:tgtEl>
                                          <p:spTgt spid="2253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91385" y="1376849"/>
            <a:ext cx="12121117" cy="5116024"/>
          </a:xfrm>
        </p:spPr>
        <p:txBody>
          <a:bodyPr vert="horz" lIns="91440" tIns="45720" rIns="91440" bIns="45720" rtlCol="0" anchor="t">
            <a:normAutofit/>
          </a:bodyPr>
          <a:lstStyle/>
          <a:p>
            <a:r>
              <a:rPr lang="en-IE">
                <a:solidFill>
                  <a:schemeClr val="bg2">
                    <a:lumMod val="50000"/>
                  </a:schemeClr>
                </a:solidFill>
              </a:rPr>
              <a:t>Customer arrived up at checkout </a:t>
            </a:r>
            <a:endParaRPr lang="en-IE">
              <a:solidFill>
                <a:schemeClr val="bg2">
                  <a:lumMod val="50000"/>
                </a:schemeClr>
              </a:solidFill>
              <a:ea typeface="Calibri"/>
              <a:cs typeface="Calibri"/>
            </a:endParaRPr>
          </a:p>
          <a:p>
            <a:r>
              <a:rPr lang="en-IE">
                <a:solidFill>
                  <a:schemeClr val="bg2">
                    <a:lumMod val="50000"/>
                  </a:schemeClr>
                </a:solidFill>
              </a:rPr>
              <a:t>Bag of potatoes was torn</a:t>
            </a:r>
            <a:endParaRPr lang="en-IE">
              <a:solidFill>
                <a:schemeClr val="bg2">
                  <a:lumMod val="50000"/>
                </a:schemeClr>
              </a:solidFill>
              <a:ea typeface="Calibri"/>
              <a:cs typeface="Calibri"/>
            </a:endParaRPr>
          </a:p>
          <a:p>
            <a:r>
              <a:rPr lang="en-IE">
                <a:solidFill>
                  <a:schemeClr val="bg2">
                    <a:lumMod val="50000"/>
                  </a:schemeClr>
                </a:solidFill>
              </a:rPr>
              <a:t>Checkout person went to get replacement bag</a:t>
            </a:r>
            <a:endParaRPr lang="en-IE">
              <a:solidFill>
                <a:schemeClr val="bg2">
                  <a:lumMod val="50000"/>
                </a:schemeClr>
              </a:solidFill>
              <a:ea typeface="Calibri"/>
              <a:cs typeface="Calibri"/>
            </a:endParaRPr>
          </a:p>
          <a:p>
            <a:r>
              <a:rPr lang="en-IE">
                <a:solidFill>
                  <a:schemeClr val="bg2">
                    <a:lumMod val="50000"/>
                  </a:schemeClr>
                </a:solidFill>
              </a:rPr>
              <a:t>Injured her shoulder</a:t>
            </a:r>
            <a:endParaRPr lang="en-IE">
              <a:solidFill>
                <a:schemeClr val="bg2">
                  <a:lumMod val="50000"/>
                </a:schemeClr>
              </a:solidFill>
              <a:ea typeface="Calibri"/>
              <a:cs typeface="Calibri"/>
            </a:endParaRPr>
          </a:p>
          <a:p>
            <a:pPr marL="109220" indent="0">
              <a:buNone/>
            </a:pPr>
            <a:r>
              <a:rPr lang="en-IE" b="1">
                <a:solidFill>
                  <a:schemeClr val="bg2">
                    <a:lumMod val="50000"/>
                  </a:schemeClr>
                </a:solidFill>
              </a:rPr>
              <a:t>What questions would you like to ask in deciding on whether she got compensation?</a:t>
            </a:r>
            <a:endParaRPr lang="en-IE" b="1">
              <a:solidFill>
                <a:schemeClr val="bg2">
                  <a:lumMod val="50000"/>
                </a:schemeClr>
              </a:solidFill>
              <a:ea typeface="Calibri"/>
              <a:cs typeface="Calibri"/>
            </a:endParaRPr>
          </a:p>
          <a:p>
            <a:r>
              <a:rPr lang="en-IE">
                <a:solidFill>
                  <a:schemeClr val="bg2">
                    <a:lumMod val="50000"/>
                  </a:schemeClr>
                </a:solidFill>
              </a:rPr>
              <a:t>Trained in manual handling? Yes</a:t>
            </a:r>
            <a:endParaRPr lang="en-IE">
              <a:solidFill>
                <a:schemeClr val="bg2">
                  <a:lumMod val="50000"/>
                </a:schemeClr>
              </a:solidFill>
              <a:ea typeface="Calibri"/>
              <a:cs typeface="Calibri"/>
            </a:endParaRPr>
          </a:p>
          <a:p>
            <a:r>
              <a:rPr lang="en-IE">
                <a:solidFill>
                  <a:schemeClr val="bg2">
                    <a:lumMod val="50000"/>
                  </a:schemeClr>
                </a:solidFill>
              </a:rPr>
              <a:t>Looked for assistance? No</a:t>
            </a:r>
            <a:endParaRPr lang="en-IE">
              <a:solidFill>
                <a:schemeClr val="bg2">
                  <a:lumMod val="50000"/>
                </a:schemeClr>
              </a:solidFill>
              <a:ea typeface="Calibri"/>
              <a:cs typeface="Calibri"/>
            </a:endParaRPr>
          </a:p>
          <a:p>
            <a:pPr marL="0" indent="0">
              <a:buNone/>
            </a:pPr>
            <a:r>
              <a:rPr lang="en-IE" b="1">
                <a:solidFill>
                  <a:schemeClr val="bg2">
                    <a:lumMod val="50000"/>
                  </a:schemeClr>
                </a:solidFill>
              </a:rPr>
              <a:t>Compensation? </a:t>
            </a:r>
            <a:endParaRPr lang="en-IE" b="1">
              <a:solidFill>
                <a:schemeClr val="bg2">
                  <a:lumMod val="50000"/>
                </a:schemeClr>
              </a:solidFill>
              <a:ea typeface="Calibri"/>
              <a:cs typeface="Calibri"/>
            </a:endParaRPr>
          </a:p>
          <a:p>
            <a:r>
              <a:rPr lang="en-IE">
                <a:solidFill>
                  <a:schemeClr val="bg2">
                    <a:lumMod val="50000"/>
                  </a:schemeClr>
                </a:solidFill>
              </a:rPr>
              <a:t>No!</a:t>
            </a:r>
            <a:endParaRPr lang="en-IE">
              <a:solidFill>
                <a:schemeClr val="bg2">
                  <a:lumMod val="50000"/>
                </a:schemeClr>
              </a:solidFill>
              <a:ea typeface="Calibri"/>
              <a:cs typeface="Calibri"/>
            </a:endParaRPr>
          </a:p>
        </p:txBody>
      </p:sp>
      <p:sp>
        <p:nvSpPr>
          <p:cNvPr id="3" name="Title 2"/>
          <p:cNvSpPr>
            <a:spLocks noGrp="1"/>
          </p:cNvSpPr>
          <p:nvPr>
            <p:ph type="title"/>
          </p:nvPr>
        </p:nvSpPr>
        <p:spPr>
          <a:xfrm>
            <a:off x="658906" y="174625"/>
            <a:ext cx="10515600" cy="1325563"/>
          </a:xfrm>
        </p:spPr>
        <p:txBody>
          <a:bodyPr>
            <a:normAutofit/>
          </a:bodyPr>
          <a:lstStyle/>
          <a:p>
            <a:r>
              <a:rPr lang="en-IE" sz="4000" b="1">
                <a:solidFill>
                  <a:schemeClr val="bg2">
                    <a:lumMod val="50000"/>
                  </a:schemeClr>
                </a:solidFill>
                <a:latin typeface="Calibri"/>
                <a:ea typeface="Calibri"/>
                <a:cs typeface="Calibri"/>
              </a:rPr>
              <a:t>Case Law: Dunnes</a:t>
            </a:r>
          </a:p>
        </p:txBody>
      </p:sp>
    </p:spTree>
    <p:custDataLst>
      <p:tags r:id="rId1"/>
    </p:custDataLst>
    <p:extLst>
      <p:ext uri="{BB962C8B-B14F-4D97-AF65-F5344CB8AC3E}">
        <p14:creationId xmlns:p14="http://schemas.microsoft.com/office/powerpoint/2010/main" val="2230088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510420F-417F-3B2E-D9A6-3E8D226407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31553" y="330200"/>
            <a:ext cx="8728893" cy="6858000"/>
          </a:xfrm>
          <a:prstGeom prst="rect">
            <a:avLst/>
          </a:prstGeom>
          <a:effectLst>
            <a:softEdge rad="304800"/>
          </a:effectLst>
        </p:spPr>
      </p:pic>
    </p:spTree>
    <p:custDataLst>
      <p:tags r:id="rId1"/>
    </p:custDataLst>
    <p:extLst>
      <p:ext uri="{BB962C8B-B14F-4D97-AF65-F5344CB8AC3E}">
        <p14:creationId xmlns:p14="http://schemas.microsoft.com/office/powerpoint/2010/main" val="25428454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9226AC4-25E5-46A2-9112-8D8CED0B11B4}"/>
              </a:ext>
            </a:extLst>
          </p:cNvPr>
          <p:cNvSpPr>
            <a:spLocks noGrp="1"/>
          </p:cNvSpPr>
          <p:nvPr>
            <p:ph idx="1"/>
          </p:nvPr>
        </p:nvSpPr>
        <p:spPr>
          <a:xfrm>
            <a:off x="367114" y="1467037"/>
            <a:ext cx="11792931" cy="4351338"/>
          </a:xfrm>
        </p:spPr>
        <p:txBody>
          <a:bodyPr vert="horz" lIns="91440" tIns="45720" rIns="91440" bIns="45720" rtlCol="0" anchor="t">
            <a:normAutofit/>
          </a:bodyPr>
          <a:lstStyle/>
          <a:p>
            <a:pPr>
              <a:spcAft>
                <a:spcPts val="1000"/>
              </a:spcAft>
            </a:pPr>
            <a:endParaRPr lang="en-IE" altLang="en-US" sz="3600">
              <a:solidFill>
                <a:schemeClr val="tx1">
                  <a:lumMod val="65000"/>
                  <a:lumOff val="35000"/>
                </a:schemeClr>
              </a:solidFill>
              <a:ea typeface="Calibri" panose="020F0502020204030204"/>
              <a:cs typeface="Calibri" panose="020F0502020204030204"/>
            </a:endParaRPr>
          </a:p>
          <a:p>
            <a:pPr>
              <a:spcAft>
                <a:spcPts val="1000"/>
              </a:spcAft>
            </a:pPr>
            <a:r>
              <a:rPr lang="en-IE" altLang="en-US" sz="3600">
                <a:solidFill>
                  <a:schemeClr val="tx1">
                    <a:lumMod val="65000"/>
                    <a:lumOff val="35000"/>
                  </a:schemeClr>
                </a:solidFill>
              </a:rPr>
              <a:t>What % of reportable injuries are due to manual handling?</a:t>
            </a:r>
            <a:endParaRPr lang="en-IE" altLang="en-US" sz="3600">
              <a:solidFill>
                <a:schemeClr val="tx1">
                  <a:lumMod val="65000"/>
                  <a:lumOff val="35000"/>
                </a:schemeClr>
              </a:solidFill>
              <a:ea typeface="Calibri" panose="020F0502020204030204"/>
              <a:cs typeface="Calibri" panose="020F0502020204030204"/>
            </a:endParaRPr>
          </a:p>
          <a:p>
            <a:pPr>
              <a:spcAft>
                <a:spcPts val="1000"/>
              </a:spcAft>
            </a:pPr>
            <a:r>
              <a:rPr lang="en-IE" altLang="en-US" sz="3600">
                <a:solidFill>
                  <a:schemeClr val="tx1">
                    <a:lumMod val="65000"/>
                    <a:lumOff val="35000"/>
                  </a:schemeClr>
                </a:solidFill>
              </a:rPr>
              <a:t>Name two duties of the employer?</a:t>
            </a:r>
            <a:endParaRPr lang="en-IE" altLang="en-US" sz="3600">
              <a:solidFill>
                <a:schemeClr val="tx1">
                  <a:lumMod val="65000"/>
                  <a:lumOff val="35000"/>
                </a:schemeClr>
              </a:solidFill>
              <a:ea typeface="Calibri" panose="020F0502020204030204"/>
              <a:cs typeface="Calibri" panose="020F0502020204030204"/>
            </a:endParaRPr>
          </a:p>
          <a:p>
            <a:pPr>
              <a:spcAft>
                <a:spcPts val="1000"/>
              </a:spcAft>
            </a:pPr>
            <a:r>
              <a:rPr lang="en-IE" altLang="en-US" sz="3600">
                <a:solidFill>
                  <a:schemeClr val="tx1">
                    <a:lumMod val="65000"/>
                    <a:lumOff val="35000"/>
                  </a:schemeClr>
                </a:solidFill>
              </a:rPr>
              <a:t>Name two duties of employees?</a:t>
            </a:r>
            <a:endParaRPr lang="en-IE" altLang="en-US" sz="3600">
              <a:solidFill>
                <a:schemeClr val="tx1">
                  <a:lumMod val="65000"/>
                  <a:lumOff val="35000"/>
                </a:schemeClr>
              </a:solidFill>
              <a:ea typeface="Calibri" panose="020F0502020204030204"/>
              <a:cs typeface="Calibri" panose="020F0502020204030204"/>
            </a:endParaRPr>
          </a:p>
          <a:p>
            <a:pPr>
              <a:spcAft>
                <a:spcPts val="1000"/>
              </a:spcAft>
            </a:pPr>
            <a:r>
              <a:rPr lang="en-IE" sz="3600">
                <a:solidFill>
                  <a:schemeClr val="tx1">
                    <a:lumMod val="65000"/>
                    <a:lumOff val="35000"/>
                  </a:schemeClr>
                </a:solidFill>
                <a:ea typeface="Calibri"/>
                <a:cs typeface="Calibri"/>
              </a:rPr>
              <a:t>List the consequences of not complying with the regulation.</a:t>
            </a:r>
            <a:endParaRPr lang="en-IE" altLang="en-US" sz="3600">
              <a:solidFill>
                <a:schemeClr val="tx1">
                  <a:lumMod val="65000"/>
                  <a:lumOff val="35000"/>
                </a:schemeClr>
              </a:solidFill>
              <a:ea typeface="Calibri"/>
              <a:cs typeface="Calibri"/>
            </a:endParaRPr>
          </a:p>
          <a:p>
            <a:endParaRPr lang="en-IE" altLang="en-US" sz="3600">
              <a:solidFill>
                <a:schemeClr val="tx1">
                  <a:lumMod val="65000"/>
                  <a:lumOff val="35000"/>
                </a:schemeClr>
              </a:solidFill>
              <a:ea typeface="Calibri"/>
              <a:cs typeface="Calibri"/>
            </a:endParaRPr>
          </a:p>
        </p:txBody>
      </p:sp>
      <p:sp>
        <p:nvSpPr>
          <p:cNvPr id="3" name="Title 2">
            <a:extLst>
              <a:ext uri="{FF2B5EF4-FFF2-40B4-BE49-F238E27FC236}">
                <a16:creationId xmlns:a16="http://schemas.microsoft.com/office/drawing/2014/main" id="{B5F6A8BF-68E6-40AE-8DFB-31A4EA91484C}"/>
              </a:ext>
            </a:extLst>
          </p:cNvPr>
          <p:cNvSpPr>
            <a:spLocks noGrp="1"/>
          </p:cNvSpPr>
          <p:nvPr>
            <p:ph type="title"/>
          </p:nvPr>
        </p:nvSpPr>
        <p:spPr>
          <a:xfrm>
            <a:off x="838200" y="346271"/>
            <a:ext cx="10515600" cy="1325563"/>
          </a:xfrm>
        </p:spPr>
        <p:txBody>
          <a:bodyPr>
            <a:normAutofit/>
          </a:bodyPr>
          <a:lstStyle/>
          <a:p>
            <a:r>
              <a:rPr lang="en-IE" sz="4000" b="1">
                <a:solidFill>
                  <a:schemeClr val="tx1">
                    <a:lumMod val="65000"/>
                    <a:lumOff val="35000"/>
                  </a:schemeClr>
                </a:solidFill>
                <a:latin typeface="Calibri"/>
                <a:ea typeface="Calibri"/>
                <a:cs typeface="Calibri"/>
              </a:rPr>
              <a:t>Recap</a:t>
            </a:r>
          </a:p>
        </p:txBody>
      </p:sp>
    </p:spTree>
    <p:custDataLst>
      <p:tags r:id="rId1"/>
    </p:custDataLst>
    <p:extLst>
      <p:ext uri="{BB962C8B-B14F-4D97-AF65-F5344CB8AC3E}">
        <p14:creationId xmlns:p14="http://schemas.microsoft.com/office/powerpoint/2010/main" val="29962384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scale, device, white&#10;&#10;Description automatically generated">
            <a:extLst>
              <a:ext uri="{FF2B5EF4-FFF2-40B4-BE49-F238E27FC236}">
                <a16:creationId xmlns:a16="http://schemas.microsoft.com/office/drawing/2014/main" id="{C971F8D4-11B3-DB23-14B3-1FE0661573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549" y="1222087"/>
            <a:ext cx="6854889" cy="5141167"/>
          </a:xfrm>
          <a:prstGeom prst="rect">
            <a:avLst/>
          </a:prstGeom>
        </p:spPr>
      </p:pic>
      <p:sp>
        <p:nvSpPr>
          <p:cNvPr id="5" name="TextBox 4">
            <a:extLst>
              <a:ext uri="{FF2B5EF4-FFF2-40B4-BE49-F238E27FC236}">
                <a16:creationId xmlns:a16="http://schemas.microsoft.com/office/drawing/2014/main" id="{8CE3A00B-04F9-C4BD-28D2-7A57D50BE131}"/>
              </a:ext>
            </a:extLst>
          </p:cNvPr>
          <p:cNvSpPr txBox="1"/>
          <p:nvPr/>
        </p:nvSpPr>
        <p:spPr>
          <a:xfrm>
            <a:off x="5675935" y="2721114"/>
            <a:ext cx="6097554" cy="707886"/>
          </a:xfrm>
          <a:prstGeom prst="rect">
            <a:avLst/>
          </a:prstGeom>
          <a:noFill/>
        </p:spPr>
        <p:txBody>
          <a:bodyPr wrap="square">
            <a:spAutoFit/>
          </a:bodyPr>
          <a:lstStyle/>
          <a:p>
            <a:r>
              <a:rPr lang="en-GB" sz="4000" b="1">
                <a:solidFill>
                  <a:srgbClr val="909090"/>
                </a:solidFill>
                <a:effectLst/>
              </a:rPr>
              <a:t>Unit 1 Legislation</a:t>
            </a:r>
            <a:endParaRPr lang="en-IE" sz="4000"/>
          </a:p>
        </p:txBody>
      </p:sp>
    </p:spTree>
    <p:custDataLst>
      <p:tags r:id="rId1"/>
    </p:custDataLst>
    <p:extLst>
      <p:ext uri="{BB962C8B-B14F-4D97-AF65-F5344CB8AC3E}">
        <p14:creationId xmlns:p14="http://schemas.microsoft.com/office/powerpoint/2010/main" val="10069002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4AEEFB-84F7-4E2C-9327-3ED708688FAE}"/>
              </a:ext>
            </a:extLst>
          </p:cNvPr>
          <p:cNvSpPr>
            <a:spLocks noGrp="1"/>
          </p:cNvSpPr>
          <p:nvPr>
            <p:ph type="title"/>
          </p:nvPr>
        </p:nvSpPr>
        <p:spPr/>
        <p:txBody>
          <a:bodyPr/>
          <a:lstStyle/>
          <a:p>
            <a:r>
              <a:rPr lang="en-US">
                <a:solidFill>
                  <a:schemeClr val="tx1">
                    <a:lumMod val="65000"/>
                    <a:lumOff val="35000"/>
                  </a:schemeClr>
                </a:solidFill>
              </a:rPr>
              <a:t>Manual Handling Course</a:t>
            </a:r>
            <a:endParaRPr lang="en-IE">
              <a:solidFill>
                <a:schemeClr val="tx1">
                  <a:lumMod val="65000"/>
                  <a:lumOff val="35000"/>
                </a:schemeClr>
              </a:solidFill>
            </a:endParaRPr>
          </a:p>
        </p:txBody>
      </p:sp>
      <p:sp>
        <p:nvSpPr>
          <p:cNvPr id="3" name="Text Placeholder 2">
            <a:extLst>
              <a:ext uri="{FF2B5EF4-FFF2-40B4-BE49-F238E27FC236}">
                <a16:creationId xmlns:a16="http://schemas.microsoft.com/office/drawing/2014/main" id="{856FAD63-6BBB-493D-BBE3-0B6D5501FE12}"/>
              </a:ext>
            </a:extLst>
          </p:cNvPr>
          <p:cNvSpPr>
            <a:spLocks noGrp="1"/>
          </p:cNvSpPr>
          <p:nvPr>
            <p:ph type="body" idx="1"/>
          </p:nvPr>
        </p:nvSpPr>
        <p:spPr/>
        <p:txBody>
          <a:bodyPr vert="horz" lIns="91440" tIns="45720" rIns="91440" bIns="45720" rtlCol="0" anchor="t">
            <a:normAutofit/>
          </a:bodyPr>
          <a:lstStyle/>
          <a:p>
            <a:r>
              <a:rPr lang="en-US"/>
              <a:t>Presented by </a:t>
            </a:r>
            <a:endParaRPr lang="en-IE"/>
          </a:p>
        </p:txBody>
      </p:sp>
    </p:spTree>
    <p:custDataLst>
      <p:tags r:id="rId1"/>
    </p:custDataLst>
    <p:extLst>
      <p:ext uri="{BB962C8B-B14F-4D97-AF65-F5344CB8AC3E}">
        <p14:creationId xmlns:p14="http://schemas.microsoft.com/office/powerpoint/2010/main" val="20451407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7997B3-3031-4C40-8902-DAE59C1300E9}"/>
              </a:ext>
            </a:extLst>
          </p:cNvPr>
          <p:cNvSpPr>
            <a:spLocks noGrp="1"/>
          </p:cNvSpPr>
          <p:nvPr>
            <p:ph type="ctrTitle"/>
          </p:nvPr>
        </p:nvSpPr>
        <p:spPr>
          <a:xfrm>
            <a:off x="1524000" y="1122363"/>
            <a:ext cx="9797716" cy="2387600"/>
          </a:xfrm>
        </p:spPr>
        <p:txBody>
          <a:bodyPr/>
          <a:lstStyle/>
          <a:p>
            <a:r>
              <a:rPr lang="en-IE" sz="6000" b="1">
                <a:solidFill>
                  <a:schemeClr val="bg2">
                    <a:lumMod val="50000"/>
                  </a:schemeClr>
                </a:solidFill>
              </a:rPr>
              <a:t>Unit 2 Anatomy and Back Care</a:t>
            </a:r>
            <a:endParaRPr lang="en-IE"/>
          </a:p>
        </p:txBody>
      </p:sp>
      <p:sp>
        <p:nvSpPr>
          <p:cNvPr id="3" name="Subtitle 2">
            <a:extLst>
              <a:ext uri="{FF2B5EF4-FFF2-40B4-BE49-F238E27FC236}">
                <a16:creationId xmlns:a16="http://schemas.microsoft.com/office/drawing/2014/main" id="{F3F722F9-B354-4BFA-BDEC-457275CD1BD2}"/>
              </a:ext>
            </a:extLst>
          </p:cNvPr>
          <p:cNvSpPr>
            <a:spLocks noGrp="1"/>
          </p:cNvSpPr>
          <p:nvPr>
            <p:ph type="subTitle" idx="1"/>
          </p:nvPr>
        </p:nvSpPr>
        <p:spPr/>
        <p:txBody>
          <a:bodyPr/>
          <a:lstStyle/>
          <a:p>
            <a:endParaRPr lang="en-IE"/>
          </a:p>
        </p:txBody>
      </p:sp>
      <p:pic>
        <p:nvPicPr>
          <p:cNvPr id="4" name="Content Placeholder 7">
            <a:extLst>
              <a:ext uri="{FF2B5EF4-FFF2-40B4-BE49-F238E27FC236}">
                <a16:creationId xmlns:a16="http://schemas.microsoft.com/office/drawing/2014/main" id="{70F92C3D-C91F-40F0-9E8A-763887E13F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24737" y="4126595"/>
            <a:ext cx="2767263" cy="2767263"/>
          </a:xfrm>
          <a:prstGeom prst="rect">
            <a:avLst/>
          </a:prstGeom>
        </p:spPr>
      </p:pic>
    </p:spTree>
    <p:custDataLst>
      <p:tags r:id="rId1"/>
    </p:custDataLst>
    <p:extLst>
      <p:ext uri="{BB962C8B-B14F-4D97-AF65-F5344CB8AC3E}">
        <p14:creationId xmlns:p14="http://schemas.microsoft.com/office/powerpoint/2010/main" val="28219232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hape&#10;&#10;Description automatically generated with low confidence">
            <a:extLst>
              <a:ext uri="{FF2B5EF4-FFF2-40B4-BE49-F238E27FC236}">
                <a16:creationId xmlns:a16="http://schemas.microsoft.com/office/drawing/2014/main" id="{C2D7B15F-ADB0-AFB8-A424-3327FEE5F71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0500" y="3123565"/>
            <a:ext cx="5516880" cy="4137660"/>
          </a:xfrm>
          <a:prstGeom prst="rect">
            <a:avLst/>
          </a:prstGeom>
        </p:spPr>
      </p:pic>
      <p:sp>
        <p:nvSpPr>
          <p:cNvPr id="24578" name="Content Placeholder 2"/>
          <p:cNvSpPr>
            <a:spLocks noGrp="1"/>
          </p:cNvSpPr>
          <p:nvPr>
            <p:ph idx="1"/>
          </p:nvPr>
        </p:nvSpPr>
        <p:spPr>
          <a:xfrm>
            <a:off x="838200" y="1631315"/>
            <a:ext cx="10740390" cy="4351338"/>
          </a:xfrm>
        </p:spPr>
        <p:txBody>
          <a:bodyPr vert="horz" lIns="91440" tIns="45720" rIns="91440" bIns="45720" rtlCol="0" anchor="t">
            <a:normAutofit/>
          </a:bodyPr>
          <a:lstStyle/>
          <a:p>
            <a:pPr algn="just" eaLnBrk="1" hangingPunct="1">
              <a:buFont typeface="Arial" panose="020B0604020202020204" pitchFamily="34" charset="0"/>
              <a:buNone/>
            </a:pPr>
            <a:r>
              <a:rPr lang="ga-IE" altLang="en-US" sz="2700" err="1">
                <a:solidFill>
                  <a:schemeClr val="bg2">
                    <a:lumMod val="50000"/>
                  </a:schemeClr>
                </a:solidFill>
              </a:rPr>
              <a:t>The</a:t>
            </a:r>
            <a:r>
              <a:rPr lang="ga-IE" altLang="en-US" sz="2700">
                <a:solidFill>
                  <a:schemeClr val="bg2">
                    <a:lumMod val="50000"/>
                  </a:schemeClr>
                </a:solidFill>
              </a:rPr>
              <a:t> </a:t>
            </a:r>
            <a:r>
              <a:rPr lang="ga-IE" altLang="en-US" sz="2700" err="1">
                <a:solidFill>
                  <a:schemeClr val="bg2">
                    <a:lumMod val="50000"/>
                  </a:schemeClr>
                </a:solidFill>
              </a:rPr>
              <a:t>aim</a:t>
            </a:r>
            <a:r>
              <a:rPr lang="ga-IE" altLang="en-US" sz="2700">
                <a:solidFill>
                  <a:schemeClr val="bg2">
                    <a:lumMod val="50000"/>
                  </a:schemeClr>
                </a:solidFill>
              </a:rPr>
              <a:t> </a:t>
            </a:r>
            <a:r>
              <a:rPr lang="ga-IE" altLang="en-US" sz="2700" err="1">
                <a:solidFill>
                  <a:schemeClr val="bg2">
                    <a:lumMod val="50000"/>
                  </a:schemeClr>
                </a:solidFill>
              </a:rPr>
              <a:t>of</a:t>
            </a:r>
            <a:r>
              <a:rPr lang="ga-IE" altLang="en-US" sz="2700">
                <a:solidFill>
                  <a:schemeClr val="bg2">
                    <a:lumMod val="50000"/>
                  </a:schemeClr>
                </a:solidFill>
              </a:rPr>
              <a:t> this </a:t>
            </a:r>
            <a:r>
              <a:rPr lang="ga-IE" altLang="en-US" sz="2700" err="1">
                <a:solidFill>
                  <a:schemeClr val="bg2">
                    <a:lumMod val="50000"/>
                  </a:schemeClr>
                </a:solidFill>
              </a:rPr>
              <a:t>course</a:t>
            </a:r>
            <a:r>
              <a:rPr lang="ga-IE" altLang="en-US" sz="2700">
                <a:solidFill>
                  <a:schemeClr val="bg2">
                    <a:lumMod val="50000"/>
                  </a:schemeClr>
                </a:solidFill>
              </a:rPr>
              <a:t> is </a:t>
            </a:r>
            <a:r>
              <a:rPr lang="ga-IE" altLang="en-US" sz="2700" err="1">
                <a:solidFill>
                  <a:schemeClr val="bg2">
                    <a:lumMod val="50000"/>
                  </a:schemeClr>
                </a:solidFill>
              </a:rPr>
              <a:t>to</a:t>
            </a:r>
            <a:r>
              <a:rPr lang="ga-IE" altLang="en-US" sz="2700">
                <a:solidFill>
                  <a:schemeClr val="bg2">
                    <a:lumMod val="50000"/>
                  </a:schemeClr>
                </a:solidFill>
              </a:rPr>
              <a:t> </a:t>
            </a:r>
            <a:r>
              <a:rPr lang="ga-IE" altLang="en-US" sz="2700" err="1">
                <a:solidFill>
                  <a:schemeClr val="bg2">
                    <a:lumMod val="50000"/>
                  </a:schemeClr>
                </a:solidFill>
              </a:rPr>
              <a:t>provide</a:t>
            </a:r>
            <a:r>
              <a:rPr lang="ga-IE" altLang="en-US" sz="2700">
                <a:solidFill>
                  <a:schemeClr val="bg2">
                    <a:lumMod val="50000"/>
                  </a:schemeClr>
                </a:solidFill>
              </a:rPr>
              <a:t> </a:t>
            </a:r>
            <a:r>
              <a:rPr lang="en-IE" altLang="en-US" sz="2700">
                <a:solidFill>
                  <a:schemeClr val="bg2">
                    <a:lumMod val="50000"/>
                  </a:schemeClr>
                </a:solidFill>
              </a:rPr>
              <a:t>you </a:t>
            </a:r>
            <a:r>
              <a:rPr lang="ga-IE" altLang="en-US" sz="2700" err="1">
                <a:solidFill>
                  <a:schemeClr val="bg2">
                    <a:lumMod val="50000"/>
                  </a:schemeClr>
                </a:solidFill>
              </a:rPr>
              <a:t>with</a:t>
            </a:r>
            <a:r>
              <a:rPr lang="ga-IE" altLang="en-US" sz="2700">
                <a:solidFill>
                  <a:schemeClr val="bg2">
                    <a:lumMod val="50000"/>
                  </a:schemeClr>
                </a:solidFill>
              </a:rPr>
              <a:t> </a:t>
            </a:r>
            <a:r>
              <a:rPr lang="ga-IE" altLang="en-US" sz="2700" err="1">
                <a:solidFill>
                  <a:schemeClr val="bg2">
                    <a:lumMod val="50000"/>
                  </a:schemeClr>
                </a:solidFill>
              </a:rPr>
              <a:t>the</a:t>
            </a:r>
            <a:r>
              <a:rPr lang="en-IE" altLang="en-US" sz="2700">
                <a:solidFill>
                  <a:schemeClr val="bg2">
                    <a:lumMod val="50000"/>
                  </a:schemeClr>
                </a:solidFill>
              </a:rPr>
              <a:t> k</a:t>
            </a:r>
            <a:r>
              <a:rPr lang="ga-IE" altLang="en-US" sz="2700" err="1">
                <a:solidFill>
                  <a:schemeClr val="bg2">
                    <a:lumMod val="50000"/>
                  </a:schemeClr>
                </a:solidFill>
              </a:rPr>
              <a:t>nowledge</a:t>
            </a:r>
            <a:r>
              <a:rPr lang="en-GB" altLang="en-US" sz="2700">
                <a:solidFill>
                  <a:schemeClr val="bg2">
                    <a:lumMod val="50000"/>
                  </a:schemeClr>
                </a:solidFill>
              </a:rPr>
              <a:t>, skills and attitude</a:t>
            </a:r>
            <a:r>
              <a:rPr lang="ga-IE" altLang="en-US" sz="2700">
                <a:solidFill>
                  <a:schemeClr val="bg2">
                    <a:lumMod val="50000"/>
                  </a:schemeClr>
                </a:solidFill>
              </a:rPr>
              <a:t> t</a:t>
            </a:r>
            <a:r>
              <a:rPr lang="en-IE" altLang="en-US" sz="2700">
                <a:solidFill>
                  <a:schemeClr val="bg2">
                    <a:lumMod val="50000"/>
                  </a:schemeClr>
                </a:solidFill>
              </a:rPr>
              <a:t>o be able to outline the anatomy of the back.</a:t>
            </a:r>
            <a:endParaRPr lang="ga-IE" altLang="en-US" sz="2700">
              <a:solidFill>
                <a:schemeClr val="bg2">
                  <a:lumMod val="50000"/>
                </a:schemeClr>
              </a:solidFill>
            </a:endParaRPr>
          </a:p>
        </p:txBody>
      </p:sp>
      <p:sp>
        <p:nvSpPr>
          <p:cNvPr id="9218" name="Title 1"/>
          <p:cNvSpPr>
            <a:spLocks noGrp="1"/>
          </p:cNvSpPr>
          <p:nvPr>
            <p:ph type="title"/>
          </p:nvPr>
        </p:nvSpPr>
        <p:spPr>
          <a:xfrm>
            <a:off x="838200" y="31097"/>
            <a:ext cx="10515600" cy="1325563"/>
          </a:xfrm>
        </p:spPr>
        <p:txBody>
          <a:bodyPr>
            <a:normAutofit/>
          </a:bodyPr>
          <a:lstStyle/>
          <a:p>
            <a:pPr>
              <a:defRPr/>
            </a:pPr>
            <a:r>
              <a:rPr lang="en-IE" sz="4000" b="1">
                <a:solidFill>
                  <a:schemeClr val="bg2">
                    <a:lumMod val="50000"/>
                  </a:schemeClr>
                </a:solidFill>
                <a:latin typeface="+mn-lt"/>
              </a:rPr>
              <a:t>Course </a:t>
            </a:r>
            <a:r>
              <a:rPr lang="ga-IE" sz="4000" b="1">
                <a:solidFill>
                  <a:schemeClr val="bg2">
                    <a:lumMod val="50000"/>
                  </a:schemeClr>
                </a:solidFill>
                <a:latin typeface="+mn-lt"/>
              </a:rPr>
              <a:t>Aim</a:t>
            </a:r>
          </a:p>
        </p:txBody>
      </p:sp>
    </p:spTree>
    <p:custDataLst>
      <p:tags r:id="rId1"/>
    </p:custDataLst>
    <p:extLst>
      <p:ext uri="{BB962C8B-B14F-4D97-AF65-F5344CB8AC3E}">
        <p14:creationId xmlns:p14="http://schemas.microsoft.com/office/powerpoint/2010/main" val="13913932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5A18EE-604E-AF9F-EA61-89F8B585D973}"/>
              </a:ext>
            </a:extLst>
          </p:cNvPr>
          <p:cNvSpPr>
            <a:spLocks noGrp="1"/>
          </p:cNvSpPr>
          <p:nvPr>
            <p:ph type="title"/>
          </p:nvPr>
        </p:nvSpPr>
        <p:spPr>
          <a:xfrm>
            <a:off x="396240" y="243791"/>
            <a:ext cx="4786604" cy="1325563"/>
          </a:xfrm>
        </p:spPr>
        <p:txBody>
          <a:bodyPr>
            <a:normAutofit/>
          </a:bodyPr>
          <a:lstStyle/>
          <a:p>
            <a:r>
              <a:rPr lang="en-IE" sz="4000" b="1">
                <a:solidFill>
                  <a:schemeClr val="bg2">
                    <a:lumMod val="50000"/>
                  </a:schemeClr>
                </a:solidFill>
                <a:latin typeface="Calibri"/>
                <a:ea typeface="Calibri"/>
                <a:cs typeface="Calibri"/>
              </a:rPr>
              <a:t>Learning outcomes</a:t>
            </a:r>
          </a:p>
        </p:txBody>
      </p:sp>
      <p:sp>
        <p:nvSpPr>
          <p:cNvPr id="3" name="Content Placeholder 2">
            <a:extLst>
              <a:ext uri="{FF2B5EF4-FFF2-40B4-BE49-F238E27FC236}">
                <a16:creationId xmlns:a16="http://schemas.microsoft.com/office/drawing/2014/main" id="{E2060DAB-33F9-EF90-715B-5894031588BB}"/>
              </a:ext>
            </a:extLst>
          </p:cNvPr>
          <p:cNvSpPr>
            <a:spLocks noGrp="1"/>
          </p:cNvSpPr>
          <p:nvPr>
            <p:ph idx="1"/>
          </p:nvPr>
        </p:nvSpPr>
        <p:spPr>
          <a:xfrm>
            <a:off x="396240" y="1569354"/>
            <a:ext cx="11223521" cy="4777371"/>
          </a:xfrm>
        </p:spPr>
        <p:txBody>
          <a:bodyPr vert="horz" lIns="91440" tIns="45720" rIns="91440" bIns="45720" rtlCol="0" anchor="t">
            <a:normAutofit/>
          </a:bodyPr>
          <a:lstStyle/>
          <a:p>
            <a:pPr marL="0" indent="0" algn="just">
              <a:buNone/>
            </a:pPr>
            <a:r>
              <a:rPr lang="en-US" sz="2700">
                <a:solidFill>
                  <a:schemeClr val="bg2">
                    <a:lumMod val="50000"/>
                  </a:schemeClr>
                </a:solidFill>
              </a:rPr>
              <a:t>On completion of this module, learners will be able to:</a:t>
            </a:r>
            <a:endParaRPr lang="en-US" sz="2700">
              <a:solidFill>
                <a:schemeClr val="bg2">
                  <a:lumMod val="50000"/>
                </a:schemeClr>
              </a:solidFill>
              <a:ea typeface="Calibri"/>
              <a:cs typeface="Calibri"/>
            </a:endParaRPr>
          </a:p>
          <a:p>
            <a:pPr marL="0" indent="0" algn="just">
              <a:buNone/>
            </a:pPr>
            <a:endParaRPr lang="en-US" sz="2700">
              <a:solidFill>
                <a:schemeClr val="bg2">
                  <a:lumMod val="50000"/>
                </a:schemeClr>
              </a:solidFill>
              <a:ea typeface="Calibri"/>
              <a:cs typeface="Calibri"/>
            </a:endParaRPr>
          </a:p>
          <a:p>
            <a:pPr algn="just">
              <a:spcAft>
                <a:spcPts val="1000"/>
              </a:spcAft>
            </a:pPr>
            <a:r>
              <a:rPr lang="en-GB" sz="2700">
                <a:solidFill>
                  <a:schemeClr val="bg2">
                    <a:lumMod val="50000"/>
                  </a:schemeClr>
                </a:solidFill>
              </a:rPr>
              <a:t>Identify the main parts of the spinal column.</a:t>
            </a:r>
            <a:endParaRPr lang="en-GB" sz="2700">
              <a:solidFill>
                <a:schemeClr val="bg2">
                  <a:lumMod val="50000"/>
                </a:schemeClr>
              </a:solidFill>
              <a:ea typeface="Calibri"/>
              <a:cs typeface="Calibri"/>
            </a:endParaRPr>
          </a:p>
          <a:p>
            <a:pPr algn="just">
              <a:spcAft>
                <a:spcPts val="1000"/>
              </a:spcAft>
            </a:pPr>
            <a:r>
              <a:rPr lang="en-GB" sz="2700">
                <a:solidFill>
                  <a:schemeClr val="bg2">
                    <a:lumMod val="50000"/>
                  </a:schemeClr>
                </a:solidFill>
              </a:rPr>
              <a:t>State the purpose of these.</a:t>
            </a:r>
            <a:endParaRPr lang="en-GB" sz="2700">
              <a:solidFill>
                <a:schemeClr val="bg2">
                  <a:lumMod val="50000"/>
                </a:schemeClr>
              </a:solidFill>
              <a:ea typeface="Calibri"/>
              <a:cs typeface="Calibri"/>
            </a:endParaRPr>
          </a:p>
          <a:p>
            <a:pPr algn="just">
              <a:spcAft>
                <a:spcPts val="1000"/>
              </a:spcAft>
            </a:pPr>
            <a:r>
              <a:rPr lang="en-GB" sz="2700">
                <a:solidFill>
                  <a:schemeClr val="bg2">
                    <a:lumMod val="50000"/>
                  </a:schemeClr>
                </a:solidFill>
              </a:rPr>
              <a:t>Explain how they can get injured.</a:t>
            </a:r>
            <a:endParaRPr lang="en-GB" sz="2700">
              <a:solidFill>
                <a:schemeClr val="bg2">
                  <a:lumMod val="50000"/>
                </a:schemeClr>
              </a:solidFill>
              <a:ea typeface="Calibri"/>
              <a:cs typeface="Calibri"/>
            </a:endParaRPr>
          </a:p>
          <a:p>
            <a:pPr marL="0" indent="0" algn="just">
              <a:buNone/>
            </a:pPr>
            <a:endParaRPr lang="en-GB" sz="2700">
              <a:solidFill>
                <a:schemeClr val="bg2">
                  <a:lumMod val="50000"/>
                </a:schemeClr>
              </a:solidFill>
            </a:endParaRPr>
          </a:p>
        </p:txBody>
      </p:sp>
    </p:spTree>
    <p:custDataLst>
      <p:tags r:id="rId1"/>
    </p:custDataLst>
    <p:extLst>
      <p:ext uri="{BB962C8B-B14F-4D97-AF65-F5344CB8AC3E}">
        <p14:creationId xmlns:p14="http://schemas.microsoft.com/office/powerpoint/2010/main" val="3151340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703729" y="219448"/>
            <a:ext cx="10941423" cy="1347974"/>
          </a:xfrm>
        </p:spPr>
        <p:txBody>
          <a:bodyPr>
            <a:normAutofit/>
          </a:bodyPr>
          <a:lstStyle/>
          <a:p>
            <a:pPr algn="ctr">
              <a:defRPr/>
            </a:pPr>
            <a:r>
              <a:rPr lang="en-GB" sz="4000" b="1">
                <a:solidFill>
                  <a:schemeClr val="bg2">
                    <a:lumMod val="50000"/>
                  </a:schemeClr>
                </a:solidFill>
                <a:latin typeface="Calibri"/>
                <a:ea typeface="Calibri"/>
                <a:cs typeface="Calibri"/>
              </a:rPr>
              <a:t>Spine</a:t>
            </a:r>
            <a:endParaRPr lang="en-US" sz="4000">
              <a:solidFill>
                <a:schemeClr val="bg2">
                  <a:lumMod val="50000"/>
                </a:schemeClr>
              </a:solidFill>
              <a:latin typeface="Calibri"/>
              <a:ea typeface="Calibri"/>
              <a:cs typeface="Calibri"/>
            </a:endParaRPr>
          </a:p>
        </p:txBody>
      </p:sp>
      <p:sp>
        <p:nvSpPr>
          <p:cNvPr id="2" name="Content Placeholder 1"/>
          <p:cNvSpPr>
            <a:spLocks noGrp="1"/>
          </p:cNvSpPr>
          <p:nvPr>
            <p:ph idx="1"/>
          </p:nvPr>
        </p:nvSpPr>
        <p:spPr>
          <a:xfrm>
            <a:off x="759759" y="1374147"/>
            <a:ext cx="8337882" cy="4525962"/>
          </a:xfrm>
        </p:spPr>
        <p:txBody>
          <a:bodyPr vert="horz" lIns="91440" tIns="45720" rIns="91440" bIns="45720" rtlCol="0" anchor="t">
            <a:noAutofit/>
          </a:bodyPr>
          <a:lstStyle/>
          <a:p>
            <a:pPr marL="0" indent="0">
              <a:buNone/>
            </a:pPr>
            <a:r>
              <a:rPr lang="en-GB" altLang="en-US" sz="2700" b="1">
                <a:solidFill>
                  <a:schemeClr val="bg2">
                    <a:lumMod val="50000"/>
                  </a:schemeClr>
                </a:solidFill>
              </a:rPr>
              <a:t>What is it for?</a:t>
            </a:r>
            <a:endParaRPr lang="ga-IE" altLang="en-US" sz="2700">
              <a:solidFill>
                <a:schemeClr val="bg2">
                  <a:lumMod val="50000"/>
                </a:schemeClr>
              </a:solidFill>
              <a:latin typeface="Times New Roman" panose="02020603050405020304" pitchFamily="18" charset="0"/>
              <a:cs typeface="Times New Roman" panose="02020603050405020304" pitchFamily="18" charset="0"/>
            </a:endParaRPr>
          </a:p>
          <a:p>
            <a:pPr marL="0" indent="0" eaLnBrk="1" hangingPunct="1">
              <a:buNone/>
            </a:pPr>
            <a:r>
              <a:rPr lang="en-GB" altLang="en-US" sz="2700">
                <a:solidFill>
                  <a:schemeClr val="bg2">
                    <a:lumMod val="50000"/>
                  </a:schemeClr>
                </a:solidFill>
              </a:rPr>
              <a:t>To protect the spinal cord.</a:t>
            </a:r>
            <a:endParaRPr lang="en-GB" altLang="en-US" sz="2700">
              <a:solidFill>
                <a:schemeClr val="bg2">
                  <a:lumMod val="50000"/>
                </a:schemeClr>
              </a:solidFill>
              <a:ea typeface="Calibri"/>
              <a:cs typeface="Calibri"/>
            </a:endParaRPr>
          </a:p>
          <a:p>
            <a:pPr marL="0" indent="0" eaLnBrk="1" hangingPunct="1">
              <a:buNone/>
            </a:pPr>
            <a:r>
              <a:rPr lang="en-GB" altLang="en-US" sz="2700">
                <a:solidFill>
                  <a:schemeClr val="bg2">
                    <a:lumMod val="50000"/>
                  </a:schemeClr>
                </a:solidFill>
              </a:rPr>
              <a:t>To allow movement.</a:t>
            </a:r>
            <a:endParaRPr lang="en-GB" altLang="en-US" sz="2700">
              <a:solidFill>
                <a:schemeClr val="bg2">
                  <a:lumMod val="50000"/>
                </a:schemeClr>
              </a:solidFill>
              <a:ea typeface="Calibri"/>
              <a:cs typeface="Calibri"/>
            </a:endParaRPr>
          </a:p>
          <a:p>
            <a:pPr marL="0" indent="0" eaLnBrk="1" hangingPunct="1">
              <a:buNone/>
            </a:pPr>
            <a:r>
              <a:rPr lang="en-GB" altLang="en-US" sz="2700">
                <a:solidFill>
                  <a:schemeClr val="bg2">
                    <a:lumMod val="50000"/>
                  </a:schemeClr>
                </a:solidFill>
              </a:rPr>
              <a:t>To support the upper body.</a:t>
            </a:r>
            <a:endParaRPr lang="en-GB" altLang="en-US" sz="2700">
              <a:solidFill>
                <a:schemeClr val="bg2">
                  <a:lumMod val="50000"/>
                </a:schemeClr>
              </a:solidFill>
              <a:ea typeface="Calibri"/>
              <a:cs typeface="Calibri"/>
            </a:endParaRPr>
          </a:p>
          <a:p>
            <a:pPr eaLnBrk="1" hangingPunct="1"/>
            <a:endParaRPr lang="en-GB" altLang="en-US" sz="2700" b="1">
              <a:solidFill>
                <a:schemeClr val="bg2">
                  <a:lumMod val="50000"/>
                </a:schemeClr>
              </a:solidFill>
              <a:ea typeface="Calibri"/>
              <a:cs typeface="Calibri"/>
            </a:endParaRPr>
          </a:p>
          <a:p>
            <a:pPr marL="0" indent="0">
              <a:buNone/>
            </a:pPr>
            <a:r>
              <a:rPr lang="en-GB" altLang="en-US" sz="2700" b="1">
                <a:solidFill>
                  <a:schemeClr val="bg2">
                    <a:lumMod val="50000"/>
                  </a:schemeClr>
                </a:solidFill>
              </a:rPr>
              <a:t>What is it made up of?</a:t>
            </a:r>
            <a:endParaRPr lang="en-GB" altLang="en-US" sz="2700" b="1">
              <a:solidFill>
                <a:schemeClr val="bg2">
                  <a:lumMod val="50000"/>
                </a:schemeClr>
              </a:solidFill>
              <a:ea typeface="Calibri"/>
              <a:cs typeface="Calibri"/>
            </a:endParaRPr>
          </a:p>
          <a:p>
            <a:pPr marL="0" indent="0" eaLnBrk="1" hangingPunct="1">
              <a:buNone/>
            </a:pPr>
            <a:r>
              <a:rPr lang="en-GB" altLang="en-US" sz="2700">
                <a:solidFill>
                  <a:schemeClr val="bg2">
                    <a:lumMod val="50000"/>
                  </a:schemeClr>
                </a:solidFill>
              </a:rPr>
              <a:t>Vertebrae, discs.</a:t>
            </a:r>
            <a:endParaRPr lang="en-GB" altLang="en-US" sz="2700" b="1">
              <a:solidFill>
                <a:schemeClr val="bg2">
                  <a:lumMod val="50000"/>
                </a:schemeClr>
              </a:solidFill>
              <a:ea typeface="Calibri"/>
              <a:cs typeface="Calibri"/>
            </a:endParaRPr>
          </a:p>
          <a:p>
            <a:pPr marL="0" indent="0">
              <a:buNone/>
            </a:pPr>
            <a:endParaRPr lang="en-GB" altLang="en-US" sz="2700">
              <a:solidFill>
                <a:schemeClr val="bg2">
                  <a:lumMod val="50000"/>
                </a:schemeClr>
              </a:solidFill>
              <a:ea typeface="Calibri"/>
              <a:cs typeface="Calibri" panose="020F0502020204030204"/>
            </a:endParaRPr>
          </a:p>
          <a:p>
            <a:pPr marL="0" indent="0">
              <a:buNone/>
            </a:pPr>
            <a:r>
              <a:rPr lang="en-GB" altLang="en-US" sz="2700" b="1">
                <a:solidFill>
                  <a:schemeClr val="bg2">
                    <a:lumMod val="50000"/>
                  </a:schemeClr>
                </a:solidFill>
              </a:rPr>
              <a:t>What is notable about it?</a:t>
            </a:r>
            <a:endParaRPr lang="en-GB" altLang="en-US" sz="2700" b="1">
              <a:solidFill>
                <a:schemeClr val="bg2">
                  <a:lumMod val="50000"/>
                </a:schemeClr>
              </a:solidFill>
              <a:ea typeface="Calibri"/>
              <a:cs typeface="Calibri" panose="020F0502020204030204"/>
            </a:endParaRPr>
          </a:p>
          <a:p>
            <a:pPr marL="0" indent="0" eaLnBrk="1" hangingPunct="1">
              <a:buNone/>
            </a:pPr>
            <a:r>
              <a:rPr lang="en-GB" altLang="en-US" sz="2700">
                <a:solidFill>
                  <a:schemeClr val="bg2">
                    <a:lumMod val="50000"/>
                  </a:schemeClr>
                </a:solidFill>
              </a:rPr>
              <a:t>S Shaped- very strong.</a:t>
            </a:r>
            <a:endParaRPr lang="en-GB" altLang="en-US" sz="2700">
              <a:solidFill>
                <a:schemeClr val="bg2">
                  <a:lumMod val="50000"/>
                </a:schemeClr>
              </a:solidFill>
              <a:ea typeface="Calibri"/>
              <a:cs typeface="Calibri"/>
            </a:endParaRPr>
          </a:p>
        </p:txBody>
      </p:sp>
      <p:pic>
        <p:nvPicPr>
          <p:cNvPr id="5" name="Content Placeholder 6">
            <a:extLst>
              <a:ext uri="{FF2B5EF4-FFF2-40B4-BE49-F238E27FC236}">
                <a16:creationId xmlns:a16="http://schemas.microsoft.com/office/drawing/2014/main" id="{F94C3C8E-3892-46C2-AEA2-677D3D0F9B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32829" y="1784519"/>
            <a:ext cx="7315200" cy="4114800"/>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4DA54BA-8735-C7F1-998B-C36DD23B4A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09035" y="1280034"/>
            <a:ext cx="5339854" cy="5779063"/>
          </a:xfrm>
          <a:prstGeom prst="rect">
            <a:avLst/>
          </a:prstGeom>
        </p:spPr>
      </p:pic>
      <p:sp>
        <p:nvSpPr>
          <p:cNvPr id="2" name="Title 1">
            <a:extLst>
              <a:ext uri="{FF2B5EF4-FFF2-40B4-BE49-F238E27FC236}">
                <a16:creationId xmlns:a16="http://schemas.microsoft.com/office/drawing/2014/main" id="{ED0AC91E-4A12-4E84-9D5D-7D135BB1DE36}"/>
              </a:ext>
            </a:extLst>
          </p:cNvPr>
          <p:cNvSpPr>
            <a:spLocks noGrp="1"/>
          </p:cNvSpPr>
          <p:nvPr>
            <p:ph type="title"/>
          </p:nvPr>
        </p:nvSpPr>
        <p:spPr>
          <a:xfrm>
            <a:off x="433110" y="243387"/>
            <a:ext cx="11343068" cy="835550"/>
          </a:xfrm>
        </p:spPr>
        <p:txBody>
          <a:bodyPr>
            <a:normAutofit/>
          </a:bodyPr>
          <a:lstStyle/>
          <a:p>
            <a:pPr algn="ctr"/>
            <a:r>
              <a:rPr lang="en-GB" sz="4000" b="1">
                <a:solidFill>
                  <a:schemeClr val="bg2">
                    <a:lumMod val="50000"/>
                  </a:schemeClr>
                </a:solidFill>
                <a:latin typeface="+mn-lt"/>
              </a:rPr>
              <a:t>Vertebrae</a:t>
            </a:r>
            <a:endParaRPr lang="en-IE" sz="4000" b="1">
              <a:solidFill>
                <a:schemeClr val="bg2">
                  <a:lumMod val="50000"/>
                </a:schemeClr>
              </a:solidFill>
              <a:latin typeface="+mn-lt"/>
            </a:endParaRPr>
          </a:p>
        </p:txBody>
      </p:sp>
      <p:sp>
        <p:nvSpPr>
          <p:cNvPr id="9" name="Content Placeholder 8">
            <a:extLst>
              <a:ext uri="{FF2B5EF4-FFF2-40B4-BE49-F238E27FC236}">
                <a16:creationId xmlns:a16="http://schemas.microsoft.com/office/drawing/2014/main" id="{88A1517C-B0CF-4362-8809-50DBF9AFC9B7}"/>
              </a:ext>
            </a:extLst>
          </p:cNvPr>
          <p:cNvSpPr>
            <a:spLocks noGrp="1"/>
          </p:cNvSpPr>
          <p:nvPr>
            <p:ph idx="1"/>
          </p:nvPr>
        </p:nvSpPr>
        <p:spPr>
          <a:xfrm>
            <a:off x="154547" y="1387759"/>
            <a:ext cx="7891206" cy="4930648"/>
          </a:xfrm>
        </p:spPr>
        <p:txBody>
          <a:bodyPr vert="horz" lIns="91440" tIns="45720" rIns="91440" bIns="45720" rtlCol="0" anchor="t">
            <a:noAutofit/>
          </a:bodyPr>
          <a:lstStyle/>
          <a:p>
            <a:pPr marL="0" indent="0">
              <a:buNone/>
            </a:pPr>
            <a:r>
              <a:rPr lang="en-US" sz="2700" b="1">
                <a:solidFill>
                  <a:schemeClr val="bg2">
                    <a:lumMod val="50000"/>
                  </a:schemeClr>
                </a:solidFill>
              </a:rPr>
              <a:t>What are they?</a:t>
            </a:r>
            <a:endParaRPr lang="en-US" sz="2700" b="1">
              <a:solidFill>
                <a:schemeClr val="bg2">
                  <a:lumMod val="50000"/>
                </a:schemeClr>
              </a:solidFill>
              <a:ea typeface="Calibri"/>
              <a:cs typeface="Calibri"/>
            </a:endParaRPr>
          </a:p>
          <a:p>
            <a:pPr marL="0" indent="0">
              <a:buNone/>
            </a:pPr>
            <a:r>
              <a:rPr lang="en-US" sz="2700">
                <a:solidFill>
                  <a:schemeClr val="bg2">
                    <a:lumMod val="50000"/>
                  </a:schemeClr>
                </a:solidFill>
              </a:rPr>
              <a:t>The bones in the back.</a:t>
            </a:r>
            <a:endParaRPr lang="en-US" sz="2700">
              <a:solidFill>
                <a:schemeClr val="bg2">
                  <a:lumMod val="50000"/>
                </a:schemeClr>
              </a:solidFill>
              <a:ea typeface="Calibri"/>
              <a:cs typeface="Calibri"/>
            </a:endParaRPr>
          </a:p>
          <a:p>
            <a:pPr marL="0" indent="0">
              <a:buNone/>
            </a:pPr>
            <a:endParaRPr lang="en-US" sz="2700">
              <a:solidFill>
                <a:schemeClr val="bg2">
                  <a:lumMod val="50000"/>
                </a:schemeClr>
              </a:solidFill>
              <a:ea typeface="Calibri"/>
              <a:cs typeface="Calibri"/>
            </a:endParaRPr>
          </a:p>
          <a:p>
            <a:pPr marL="0" indent="0">
              <a:buNone/>
            </a:pPr>
            <a:r>
              <a:rPr lang="en-US" sz="2700" b="1">
                <a:solidFill>
                  <a:schemeClr val="bg2">
                    <a:lumMod val="50000"/>
                  </a:schemeClr>
                </a:solidFill>
              </a:rPr>
              <a:t>What are they for?</a:t>
            </a:r>
            <a:endParaRPr lang="en-US" sz="2700" b="1">
              <a:solidFill>
                <a:schemeClr val="bg2">
                  <a:lumMod val="50000"/>
                </a:schemeClr>
              </a:solidFill>
              <a:ea typeface="Calibri"/>
              <a:cs typeface="Calibri"/>
            </a:endParaRPr>
          </a:p>
          <a:p>
            <a:pPr marL="0" indent="0">
              <a:buNone/>
            </a:pPr>
            <a:r>
              <a:rPr lang="en-US" sz="2700">
                <a:solidFill>
                  <a:schemeClr val="bg2">
                    <a:lumMod val="50000"/>
                  </a:schemeClr>
                </a:solidFill>
              </a:rPr>
              <a:t>Allow support and movement</a:t>
            </a:r>
            <a:endParaRPr lang="en-US" sz="2700">
              <a:solidFill>
                <a:schemeClr val="bg2">
                  <a:lumMod val="50000"/>
                </a:schemeClr>
              </a:solidFill>
              <a:ea typeface="Calibri"/>
              <a:cs typeface="Calibri"/>
            </a:endParaRPr>
          </a:p>
          <a:p>
            <a:pPr marL="0" indent="0">
              <a:buNone/>
            </a:pPr>
            <a:r>
              <a:rPr lang="en-US" sz="2700">
                <a:solidFill>
                  <a:schemeClr val="bg2">
                    <a:lumMod val="50000"/>
                  </a:schemeClr>
                </a:solidFill>
              </a:rPr>
              <a:t>Attaches to muscles and ligaments</a:t>
            </a:r>
            <a:endParaRPr lang="en-US" sz="2700">
              <a:solidFill>
                <a:schemeClr val="bg2">
                  <a:lumMod val="50000"/>
                </a:schemeClr>
              </a:solidFill>
              <a:ea typeface="Calibri"/>
              <a:cs typeface="Calibri"/>
            </a:endParaRPr>
          </a:p>
          <a:p>
            <a:pPr marL="0" indent="0">
              <a:buNone/>
            </a:pPr>
            <a:r>
              <a:rPr lang="en-US" sz="2700">
                <a:solidFill>
                  <a:schemeClr val="bg2">
                    <a:lumMod val="50000"/>
                  </a:schemeClr>
                </a:solidFill>
              </a:rPr>
              <a:t>Create gaps for nerves</a:t>
            </a:r>
            <a:endParaRPr lang="en-US" sz="2700">
              <a:solidFill>
                <a:schemeClr val="bg2">
                  <a:lumMod val="50000"/>
                </a:schemeClr>
              </a:solidFill>
              <a:ea typeface="Calibri"/>
              <a:cs typeface="Calibri"/>
            </a:endParaRPr>
          </a:p>
          <a:p>
            <a:pPr marL="0" indent="0">
              <a:buNone/>
            </a:pPr>
            <a:endParaRPr lang="en-US" sz="2700">
              <a:solidFill>
                <a:schemeClr val="bg2">
                  <a:lumMod val="50000"/>
                </a:schemeClr>
              </a:solidFill>
              <a:ea typeface="Calibri"/>
              <a:cs typeface="Calibri"/>
            </a:endParaRPr>
          </a:p>
          <a:p>
            <a:pPr marL="0" indent="0">
              <a:buNone/>
            </a:pPr>
            <a:r>
              <a:rPr lang="en-US" sz="2700" b="1">
                <a:solidFill>
                  <a:schemeClr val="bg2">
                    <a:lumMod val="50000"/>
                  </a:schemeClr>
                </a:solidFill>
              </a:rPr>
              <a:t>How they can get damaged?</a:t>
            </a:r>
            <a:endParaRPr lang="en-US" sz="2700" b="1">
              <a:solidFill>
                <a:schemeClr val="bg2">
                  <a:lumMod val="50000"/>
                </a:schemeClr>
              </a:solidFill>
              <a:ea typeface="Calibri"/>
              <a:cs typeface="Calibri"/>
            </a:endParaRPr>
          </a:p>
          <a:p>
            <a:pPr marL="0" indent="0">
              <a:buNone/>
            </a:pPr>
            <a:r>
              <a:rPr lang="en-US" sz="2700">
                <a:solidFill>
                  <a:schemeClr val="bg2">
                    <a:lumMod val="50000"/>
                  </a:schemeClr>
                </a:solidFill>
              </a:rPr>
              <a:t>Impact or disease (Osteoporosis)</a:t>
            </a:r>
            <a:endParaRPr lang="en-US" sz="2700">
              <a:solidFill>
                <a:schemeClr val="bg2">
                  <a:lumMod val="50000"/>
                </a:schemeClr>
              </a:solidFill>
              <a:ea typeface="Calibri"/>
              <a:cs typeface="Calibri"/>
            </a:endParaRPr>
          </a:p>
        </p:txBody>
      </p:sp>
    </p:spTree>
    <p:custDataLst>
      <p:tags r:id="rId1"/>
    </p:custDataLst>
    <p:extLst>
      <p:ext uri="{BB962C8B-B14F-4D97-AF65-F5344CB8AC3E}">
        <p14:creationId xmlns:p14="http://schemas.microsoft.com/office/powerpoint/2010/main" val="1826921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6D327D-295C-4E57-992B-549B3B6B994A}"/>
              </a:ext>
            </a:extLst>
          </p:cNvPr>
          <p:cNvSpPr>
            <a:spLocks noGrp="1"/>
          </p:cNvSpPr>
          <p:nvPr>
            <p:ph type="title"/>
          </p:nvPr>
        </p:nvSpPr>
        <p:spPr>
          <a:xfrm>
            <a:off x="74789" y="127899"/>
            <a:ext cx="11613776" cy="933814"/>
          </a:xfrm>
        </p:spPr>
        <p:txBody>
          <a:bodyPr vert="horz" lIns="91440" tIns="45720" rIns="91440" bIns="45720" rtlCol="0" anchor="ctr">
            <a:normAutofit/>
          </a:bodyPr>
          <a:lstStyle/>
          <a:p>
            <a:pPr algn="ctr"/>
            <a:r>
              <a:rPr lang="en-US" sz="4000" b="1">
                <a:solidFill>
                  <a:schemeClr val="bg2">
                    <a:lumMod val="50000"/>
                  </a:schemeClr>
                </a:solidFill>
                <a:latin typeface="+mn-lt"/>
              </a:rPr>
              <a:t>  </a:t>
            </a:r>
            <a:r>
              <a:rPr lang="en-US" sz="4000" b="1" kern="1200">
                <a:solidFill>
                  <a:schemeClr val="bg2">
                    <a:lumMod val="50000"/>
                  </a:schemeClr>
                </a:solidFill>
                <a:latin typeface="+mn-lt"/>
                <a:ea typeface="+mj-ea"/>
                <a:cs typeface="+mj-cs"/>
              </a:rPr>
              <a:t>Intervertebral </a:t>
            </a:r>
            <a:r>
              <a:rPr lang="en-US" sz="4000" b="1">
                <a:solidFill>
                  <a:schemeClr val="bg2">
                    <a:lumMod val="50000"/>
                  </a:schemeClr>
                </a:solidFill>
                <a:latin typeface="+mn-lt"/>
              </a:rPr>
              <a:t>D</a:t>
            </a:r>
            <a:r>
              <a:rPr lang="en-US" sz="4000" b="1" kern="1200">
                <a:solidFill>
                  <a:schemeClr val="bg2">
                    <a:lumMod val="50000"/>
                  </a:schemeClr>
                </a:solidFill>
                <a:latin typeface="+mn-lt"/>
                <a:ea typeface="+mj-ea"/>
                <a:cs typeface="+mj-cs"/>
              </a:rPr>
              <a:t>iscs</a:t>
            </a:r>
          </a:p>
        </p:txBody>
      </p:sp>
      <p:sp>
        <p:nvSpPr>
          <p:cNvPr id="3" name="Content Placeholder 2">
            <a:extLst>
              <a:ext uri="{FF2B5EF4-FFF2-40B4-BE49-F238E27FC236}">
                <a16:creationId xmlns:a16="http://schemas.microsoft.com/office/drawing/2014/main" id="{2DA8D822-59A6-4F61-8364-39D8CE5C4874}"/>
              </a:ext>
            </a:extLst>
          </p:cNvPr>
          <p:cNvSpPr>
            <a:spLocks noGrp="1"/>
          </p:cNvSpPr>
          <p:nvPr>
            <p:ph sz="half" idx="1"/>
          </p:nvPr>
        </p:nvSpPr>
        <p:spPr>
          <a:xfrm>
            <a:off x="159178" y="1290322"/>
            <a:ext cx="8526642" cy="5320829"/>
          </a:xfrm>
        </p:spPr>
        <p:txBody>
          <a:bodyPr vert="horz" lIns="91440" tIns="45720" rIns="91440" bIns="45720" rtlCol="0" anchor="t">
            <a:noAutofit/>
          </a:bodyPr>
          <a:lstStyle/>
          <a:p>
            <a:pPr marL="0" indent="0">
              <a:buNone/>
            </a:pPr>
            <a:r>
              <a:rPr lang="en-US" sz="2700" b="1">
                <a:solidFill>
                  <a:schemeClr val="bg2">
                    <a:lumMod val="50000"/>
                  </a:schemeClr>
                </a:solidFill>
              </a:rPr>
              <a:t>What are they for?</a:t>
            </a:r>
            <a:endParaRPr lang="en-US" sz="2700" b="1">
              <a:solidFill>
                <a:schemeClr val="bg2">
                  <a:lumMod val="50000"/>
                </a:schemeClr>
              </a:solidFill>
              <a:ea typeface="Calibri"/>
              <a:cs typeface="Calibri"/>
            </a:endParaRPr>
          </a:p>
          <a:p>
            <a:pPr marL="0" indent="0">
              <a:buNone/>
            </a:pPr>
            <a:r>
              <a:rPr lang="en-US" sz="2500">
                <a:solidFill>
                  <a:schemeClr val="bg2">
                    <a:lumMod val="50000"/>
                  </a:schemeClr>
                </a:solidFill>
              </a:rPr>
              <a:t>Act as shock absorbers, allow movement</a:t>
            </a:r>
            <a:endParaRPr lang="en-US" sz="2500">
              <a:solidFill>
                <a:schemeClr val="bg2">
                  <a:lumMod val="50000"/>
                </a:schemeClr>
              </a:solidFill>
              <a:ea typeface="Calibri"/>
              <a:cs typeface="Calibri"/>
            </a:endParaRPr>
          </a:p>
          <a:p>
            <a:pPr marL="0" indent="0">
              <a:buNone/>
            </a:pPr>
            <a:r>
              <a:rPr lang="en-US" sz="2700" b="1">
                <a:solidFill>
                  <a:schemeClr val="bg2">
                    <a:lumMod val="50000"/>
                  </a:schemeClr>
                </a:solidFill>
              </a:rPr>
              <a:t>What they are made up of:</a:t>
            </a:r>
            <a:endParaRPr lang="en-US" sz="2700" b="1">
              <a:solidFill>
                <a:schemeClr val="bg2">
                  <a:lumMod val="50000"/>
                </a:schemeClr>
              </a:solidFill>
              <a:ea typeface="Calibri"/>
              <a:cs typeface="Calibri"/>
            </a:endParaRPr>
          </a:p>
          <a:p>
            <a:pPr marL="0" indent="0">
              <a:buNone/>
            </a:pPr>
            <a:r>
              <a:rPr lang="en-US" sz="2700">
                <a:solidFill>
                  <a:schemeClr val="bg2">
                    <a:lumMod val="50000"/>
                  </a:schemeClr>
                </a:solidFill>
              </a:rPr>
              <a:t>Outer ring- rubbery</a:t>
            </a:r>
            <a:endParaRPr lang="en-US" sz="2700">
              <a:solidFill>
                <a:schemeClr val="bg2">
                  <a:lumMod val="50000"/>
                </a:schemeClr>
              </a:solidFill>
              <a:ea typeface="Calibri"/>
              <a:cs typeface="Calibri"/>
            </a:endParaRPr>
          </a:p>
          <a:p>
            <a:pPr marL="0" indent="0">
              <a:buNone/>
            </a:pPr>
            <a:r>
              <a:rPr lang="en-US" sz="2700">
                <a:solidFill>
                  <a:schemeClr val="bg2">
                    <a:lumMod val="50000"/>
                  </a:schemeClr>
                </a:solidFill>
              </a:rPr>
              <a:t>Centre- like toothpaste</a:t>
            </a:r>
            <a:endParaRPr lang="en-US" sz="2700">
              <a:solidFill>
                <a:schemeClr val="bg2">
                  <a:lumMod val="50000"/>
                </a:schemeClr>
              </a:solidFill>
              <a:ea typeface="Calibri"/>
              <a:cs typeface="Calibri"/>
            </a:endParaRPr>
          </a:p>
          <a:p>
            <a:pPr marL="0" indent="0">
              <a:buNone/>
            </a:pPr>
            <a:endParaRPr lang="en-US" sz="2700">
              <a:solidFill>
                <a:schemeClr val="bg2">
                  <a:lumMod val="50000"/>
                </a:schemeClr>
              </a:solidFill>
              <a:ea typeface="Calibri"/>
              <a:cs typeface="Calibri"/>
            </a:endParaRPr>
          </a:p>
          <a:p>
            <a:pPr marL="0" indent="0">
              <a:buNone/>
            </a:pPr>
            <a:r>
              <a:rPr lang="en-US" sz="2700" b="1">
                <a:solidFill>
                  <a:schemeClr val="bg2">
                    <a:lumMod val="50000"/>
                  </a:schemeClr>
                </a:solidFill>
              </a:rPr>
              <a:t>What is notable about them</a:t>
            </a:r>
            <a:endParaRPr lang="en-US" sz="2700" b="1">
              <a:solidFill>
                <a:schemeClr val="bg2">
                  <a:lumMod val="50000"/>
                </a:schemeClr>
              </a:solidFill>
              <a:ea typeface="Calibri"/>
              <a:cs typeface="Calibri"/>
            </a:endParaRPr>
          </a:p>
          <a:p>
            <a:pPr marL="0" indent="0">
              <a:buNone/>
            </a:pPr>
            <a:r>
              <a:rPr lang="en-US" sz="2700">
                <a:solidFill>
                  <a:schemeClr val="bg2">
                    <a:lumMod val="50000"/>
                  </a:schemeClr>
                </a:solidFill>
              </a:rPr>
              <a:t>Poor Blood supply</a:t>
            </a:r>
            <a:endParaRPr lang="en-US" sz="2700">
              <a:solidFill>
                <a:schemeClr val="bg2">
                  <a:lumMod val="50000"/>
                </a:schemeClr>
              </a:solidFill>
              <a:ea typeface="Calibri"/>
              <a:cs typeface="Calibri"/>
            </a:endParaRPr>
          </a:p>
          <a:p>
            <a:pPr marL="0" indent="0">
              <a:buNone/>
            </a:pPr>
            <a:r>
              <a:rPr lang="en-US" sz="2700">
                <a:solidFill>
                  <a:schemeClr val="bg2">
                    <a:lumMod val="50000"/>
                  </a:schemeClr>
                </a:solidFill>
              </a:rPr>
              <a:t>Poor nerve supply</a:t>
            </a:r>
            <a:endParaRPr lang="en-US" sz="2700">
              <a:solidFill>
                <a:schemeClr val="bg2">
                  <a:lumMod val="50000"/>
                </a:schemeClr>
              </a:solidFill>
              <a:ea typeface="Calibri"/>
              <a:cs typeface="Calibri"/>
            </a:endParaRPr>
          </a:p>
          <a:p>
            <a:pPr marL="0" indent="0">
              <a:buNone/>
            </a:pPr>
            <a:r>
              <a:rPr lang="en-US" sz="2700" b="1">
                <a:solidFill>
                  <a:schemeClr val="bg2">
                    <a:lumMod val="50000"/>
                  </a:schemeClr>
                </a:solidFill>
              </a:rPr>
              <a:t>How they can get injured</a:t>
            </a:r>
            <a:endParaRPr lang="en-US" sz="2700">
              <a:solidFill>
                <a:schemeClr val="bg2">
                  <a:lumMod val="50000"/>
                </a:schemeClr>
              </a:solidFill>
              <a:ea typeface="Calibri"/>
              <a:cs typeface="Calibri"/>
            </a:endParaRPr>
          </a:p>
          <a:p>
            <a:pPr marL="0" indent="0">
              <a:buNone/>
            </a:pPr>
            <a:r>
              <a:rPr lang="en-US" sz="2700">
                <a:solidFill>
                  <a:schemeClr val="bg2">
                    <a:lumMod val="50000"/>
                  </a:schemeClr>
                </a:solidFill>
              </a:rPr>
              <a:t>Disc bulge or herniation</a:t>
            </a:r>
            <a:endParaRPr lang="en-US" sz="2700">
              <a:solidFill>
                <a:schemeClr val="bg2">
                  <a:lumMod val="50000"/>
                </a:schemeClr>
              </a:solidFill>
              <a:ea typeface="Calibri"/>
              <a:cs typeface="Calibri"/>
            </a:endParaRPr>
          </a:p>
          <a:p>
            <a:pPr marL="0" indent="0">
              <a:buNone/>
            </a:pPr>
            <a:endParaRPr lang="en-US">
              <a:solidFill>
                <a:schemeClr val="bg2">
                  <a:lumMod val="50000"/>
                </a:schemeClr>
              </a:solidFill>
            </a:endParaRPr>
          </a:p>
        </p:txBody>
      </p:sp>
      <p:pic>
        <p:nvPicPr>
          <p:cNvPr id="11" name="Picture 10" descr="A picture containing wheel&#10;&#10;Description automatically generated">
            <a:extLst>
              <a:ext uri="{FF2B5EF4-FFF2-40B4-BE49-F238E27FC236}">
                <a16:creationId xmlns:a16="http://schemas.microsoft.com/office/drawing/2014/main" id="{BFBC7449-3B17-446B-93F6-00017E25C997}"/>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5535771" y="1246379"/>
            <a:ext cx="3204347" cy="3467908"/>
          </a:xfrm>
          <a:prstGeom prst="rect">
            <a:avLst/>
          </a:prstGeom>
        </p:spPr>
      </p:pic>
      <p:pic>
        <p:nvPicPr>
          <p:cNvPr id="14" name="Picture 13" descr="A picture containing indoor&#10;&#10;Description automatically generated">
            <a:extLst>
              <a:ext uri="{FF2B5EF4-FFF2-40B4-BE49-F238E27FC236}">
                <a16:creationId xmlns:a16="http://schemas.microsoft.com/office/drawing/2014/main" id="{BE3709AD-565D-4060-82A8-4489D5A39992}"/>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8685820" y="1390699"/>
            <a:ext cx="3376552" cy="3654278"/>
          </a:xfrm>
          <a:prstGeom prst="rect">
            <a:avLst/>
          </a:prstGeom>
        </p:spPr>
      </p:pic>
      <p:sp>
        <p:nvSpPr>
          <p:cNvPr id="15" name="TextBox 14">
            <a:extLst>
              <a:ext uri="{FF2B5EF4-FFF2-40B4-BE49-F238E27FC236}">
                <a16:creationId xmlns:a16="http://schemas.microsoft.com/office/drawing/2014/main" id="{24261FD8-5A15-40EE-8B1D-A64A64EECA11}"/>
              </a:ext>
            </a:extLst>
          </p:cNvPr>
          <p:cNvSpPr txBox="1"/>
          <p:nvPr/>
        </p:nvSpPr>
        <p:spPr>
          <a:xfrm>
            <a:off x="6096000" y="3502675"/>
            <a:ext cx="2024107" cy="369332"/>
          </a:xfrm>
          <a:prstGeom prst="rect">
            <a:avLst/>
          </a:prstGeom>
          <a:noFill/>
        </p:spPr>
        <p:txBody>
          <a:bodyPr wrap="square" rtlCol="0">
            <a:spAutoFit/>
          </a:bodyPr>
          <a:lstStyle/>
          <a:p>
            <a:r>
              <a:rPr lang="en-IE"/>
              <a:t>Nucleus Pulposus</a:t>
            </a:r>
          </a:p>
        </p:txBody>
      </p:sp>
      <p:sp>
        <p:nvSpPr>
          <p:cNvPr id="16" name="TextBox 15">
            <a:extLst>
              <a:ext uri="{FF2B5EF4-FFF2-40B4-BE49-F238E27FC236}">
                <a16:creationId xmlns:a16="http://schemas.microsoft.com/office/drawing/2014/main" id="{E244E954-B354-4A9E-BC10-2A277BEEDFF6}"/>
              </a:ext>
            </a:extLst>
          </p:cNvPr>
          <p:cNvSpPr txBox="1"/>
          <p:nvPr/>
        </p:nvSpPr>
        <p:spPr>
          <a:xfrm>
            <a:off x="6174718" y="2611001"/>
            <a:ext cx="1926455" cy="369332"/>
          </a:xfrm>
          <a:prstGeom prst="rect">
            <a:avLst/>
          </a:prstGeom>
          <a:noFill/>
        </p:spPr>
        <p:txBody>
          <a:bodyPr wrap="square" rtlCol="0">
            <a:spAutoFit/>
          </a:bodyPr>
          <a:lstStyle/>
          <a:p>
            <a:r>
              <a:rPr lang="en-IE"/>
              <a:t>Annulus Fibrosis</a:t>
            </a:r>
          </a:p>
        </p:txBody>
      </p:sp>
      <p:cxnSp>
        <p:nvCxnSpPr>
          <p:cNvPr id="18" name="Straight Arrow Connector 17">
            <a:extLst>
              <a:ext uri="{FF2B5EF4-FFF2-40B4-BE49-F238E27FC236}">
                <a16:creationId xmlns:a16="http://schemas.microsoft.com/office/drawing/2014/main" id="{5823ECEC-ADC6-47BA-B587-D7FE72CFA5BF}"/>
              </a:ext>
            </a:extLst>
          </p:cNvPr>
          <p:cNvCxnSpPr>
            <a:cxnSpLocks/>
          </p:cNvCxnSpPr>
          <p:nvPr/>
        </p:nvCxnSpPr>
        <p:spPr>
          <a:xfrm>
            <a:off x="4447845" y="3615415"/>
            <a:ext cx="2593446" cy="25834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BE2F5901-C41E-4091-A0AC-FEEC137B84C2}"/>
              </a:ext>
            </a:extLst>
          </p:cNvPr>
          <p:cNvCxnSpPr>
            <a:cxnSpLocks/>
          </p:cNvCxnSpPr>
          <p:nvPr/>
        </p:nvCxnSpPr>
        <p:spPr>
          <a:xfrm>
            <a:off x="6279502" y="2873976"/>
            <a:ext cx="472266" cy="54006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19C42EC6-02FC-4ECD-A72A-0125E587107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722510" y="4288057"/>
            <a:ext cx="4270024" cy="2504671"/>
          </a:xfrm>
          <a:prstGeom prst="rect">
            <a:avLst/>
          </a:prstGeom>
        </p:spPr>
      </p:pic>
      <p:pic>
        <p:nvPicPr>
          <p:cNvPr id="6" name="Picture 5">
            <a:extLst>
              <a:ext uri="{FF2B5EF4-FFF2-40B4-BE49-F238E27FC236}">
                <a16:creationId xmlns:a16="http://schemas.microsoft.com/office/drawing/2014/main" id="{3B5AEA29-78FB-42A2-889F-E8CC28A285C1}"/>
              </a:ext>
            </a:extLst>
          </p:cNvPr>
          <p:cNvPicPr>
            <a:picLocks noChangeAspect="1"/>
          </p:cNvPicPr>
          <p:nvPr/>
        </p:nvPicPr>
        <p:blipFill>
          <a:blip r:embed="rId9"/>
          <a:stretch>
            <a:fillRect/>
          </a:stretch>
        </p:blipFill>
        <p:spPr>
          <a:xfrm>
            <a:off x="8120107" y="4232901"/>
            <a:ext cx="975445" cy="1036410"/>
          </a:xfrm>
          <a:prstGeom prst="rect">
            <a:avLst/>
          </a:prstGeom>
        </p:spPr>
      </p:pic>
      <p:pic>
        <p:nvPicPr>
          <p:cNvPr id="7" name="Picture 6">
            <a:extLst>
              <a:ext uri="{FF2B5EF4-FFF2-40B4-BE49-F238E27FC236}">
                <a16:creationId xmlns:a16="http://schemas.microsoft.com/office/drawing/2014/main" id="{56E45FCE-DBE2-47E3-9CEC-8696C386F631}"/>
              </a:ext>
            </a:extLst>
          </p:cNvPr>
          <p:cNvPicPr>
            <a:picLocks noChangeAspect="1"/>
          </p:cNvPicPr>
          <p:nvPr/>
        </p:nvPicPr>
        <p:blipFill>
          <a:blip r:embed="rId9"/>
          <a:stretch>
            <a:fillRect/>
          </a:stretch>
        </p:blipFill>
        <p:spPr>
          <a:xfrm>
            <a:off x="10794568" y="4526772"/>
            <a:ext cx="975445" cy="1036410"/>
          </a:xfrm>
          <a:prstGeom prst="rect">
            <a:avLst/>
          </a:prstGeom>
        </p:spPr>
      </p:pic>
    </p:spTree>
    <p:custDataLst>
      <p:tags r:id="rId1"/>
    </p:custDataLst>
    <p:extLst>
      <p:ext uri="{BB962C8B-B14F-4D97-AF65-F5344CB8AC3E}">
        <p14:creationId xmlns:p14="http://schemas.microsoft.com/office/powerpoint/2010/main" val="200044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C0565E91-C298-1706-859D-1DB9F826E74B}"/>
              </a:ext>
            </a:extLst>
          </p:cNvPr>
          <p:cNvSpPr txBox="1">
            <a:spLocks/>
          </p:cNvSpPr>
          <p:nvPr/>
        </p:nvSpPr>
        <p:spPr>
          <a:xfrm>
            <a:off x="191397" y="348094"/>
            <a:ext cx="11348037" cy="691569"/>
          </a:xfrm>
          <a:prstGeom prst="rect">
            <a:avLst/>
          </a:prstGeom>
          <a:noFill/>
        </p:spPr>
        <p:txBody>
          <a:bodyPr vert="horz" lIns="91440" tIns="45720" rIns="91440" bIns="45720" rtlCol="0"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a:solidFill>
                  <a:schemeClr val="bg2">
                    <a:lumMod val="50000"/>
                  </a:schemeClr>
                </a:solidFill>
                <a:latin typeface="Calibri"/>
                <a:cs typeface="Calibri"/>
              </a:rPr>
              <a:t>Disc problems</a:t>
            </a:r>
          </a:p>
        </p:txBody>
      </p:sp>
      <p:pic>
        <p:nvPicPr>
          <p:cNvPr id="3" name="Picture 2" descr="A diagram of a spine with labels&#10;&#10;Description automatically generated">
            <a:extLst>
              <a:ext uri="{FF2B5EF4-FFF2-40B4-BE49-F238E27FC236}">
                <a16:creationId xmlns:a16="http://schemas.microsoft.com/office/drawing/2014/main" id="{B5128E93-E2DA-BB3C-A2A5-3B27DC70D85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57034" y="1478137"/>
            <a:ext cx="4414471" cy="4134484"/>
          </a:xfrm>
          <a:prstGeom prst="rect">
            <a:avLst/>
          </a:prstGeom>
        </p:spPr>
      </p:pic>
    </p:spTree>
    <p:custDataLst>
      <p:tags r:id="rId1"/>
    </p:custDataLst>
    <p:extLst>
      <p:ext uri="{BB962C8B-B14F-4D97-AF65-F5344CB8AC3E}">
        <p14:creationId xmlns:p14="http://schemas.microsoft.com/office/powerpoint/2010/main" val="26185906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54978" name="Rectangle 2"/>
          <p:cNvSpPr>
            <a:spLocks noGrp="1" noChangeArrowheads="1"/>
          </p:cNvSpPr>
          <p:nvPr>
            <p:ph type="title"/>
          </p:nvPr>
        </p:nvSpPr>
        <p:spPr/>
        <p:txBody>
          <a:bodyPr/>
          <a:lstStyle/>
          <a:p>
            <a:pPr algn="ctr">
              <a:defRPr/>
            </a:pPr>
            <a:r>
              <a:rPr lang="en-GB" sz="4000" b="1">
                <a:solidFill>
                  <a:schemeClr val="tx1">
                    <a:lumMod val="65000"/>
                    <a:lumOff val="35000"/>
                  </a:schemeClr>
                </a:solidFill>
                <a:latin typeface="Calibri"/>
                <a:cs typeface="Arial"/>
              </a:rPr>
              <a:t>Nerves</a:t>
            </a:r>
            <a:endParaRPr lang="en-US" sz="4000" b="1">
              <a:solidFill>
                <a:schemeClr val="tx1">
                  <a:lumMod val="65000"/>
                  <a:lumOff val="35000"/>
                </a:schemeClr>
              </a:solidFill>
              <a:latin typeface="Calibri"/>
              <a:cs typeface="Calibri"/>
            </a:endParaRPr>
          </a:p>
        </p:txBody>
      </p:sp>
      <p:sp>
        <p:nvSpPr>
          <p:cNvPr id="254980" name="Rectangle 4"/>
          <p:cNvSpPr>
            <a:spLocks noChangeArrowheads="1"/>
          </p:cNvSpPr>
          <p:nvPr/>
        </p:nvSpPr>
        <p:spPr bwMode="auto">
          <a:xfrm>
            <a:off x="838200" y="1532625"/>
            <a:ext cx="5135563" cy="4856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lstStyle>
            <a:lvl1pPr marL="342900" indent="-342900">
              <a:spcBef>
                <a:spcPts val="400"/>
              </a:spcBef>
              <a:buClr>
                <a:schemeClr val="accent1"/>
              </a:buClr>
              <a:buSzPct val="68000"/>
              <a:buFont typeface="Wingdings 3" panose="05040102010807070707" pitchFamily="18" charset="2"/>
              <a:buChar char=""/>
              <a:defRPr sz="2700">
                <a:solidFill>
                  <a:schemeClr val="tx1"/>
                </a:solidFill>
                <a:latin typeface="Calibri" panose="020F0502020204030204" pitchFamily="34" charset="0"/>
              </a:defRPr>
            </a:lvl1pPr>
            <a:lvl2pPr marL="742950" indent="-285750">
              <a:spcBef>
                <a:spcPts val="325"/>
              </a:spcBef>
              <a:buClr>
                <a:schemeClr val="accent1"/>
              </a:buClr>
              <a:buFont typeface="Verdana" panose="020B0604030504040204" pitchFamily="34" charset="0"/>
              <a:buChar char="◦"/>
              <a:defRPr sz="2300">
                <a:solidFill>
                  <a:schemeClr val="tx1"/>
                </a:solidFill>
                <a:latin typeface="Calibri" panose="020F0502020204030204" pitchFamily="34" charset="0"/>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Calibri" panose="020F0502020204030204" pitchFamily="34" charset="0"/>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Calibri" panose="020F0502020204030204" pitchFamily="34" charset="0"/>
              </a:defRPr>
            </a:lvl4pPr>
            <a:lvl5pPr marL="2057400" indent="-228600">
              <a:spcBef>
                <a:spcPts val="350"/>
              </a:spcBef>
              <a:buClr>
                <a:schemeClr val="accent2"/>
              </a:buClr>
              <a:buFont typeface="Wingdings 2" panose="05020102010507070707" pitchFamily="18" charset="2"/>
              <a:buChar char=""/>
              <a:defRPr>
                <a:solidFill>
                  <a:schemeClr val="tx1"/>
                </a:solidFill>
                <a:latin typeface="Calibri" panose="020F050202020403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Calibri" panose="020F050202020403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Calibri" panose="020F050202020403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Calibri" panose="020F050202020403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Calibri" panose="020F0502020204030204" pitchFamily="34" charset="0"/>
              </a:defRPr>
            </a:lvl9pPr>
          </a:lstStyle>
          <a:p>
            <a:pPr eaLnBrk="1" hangingPunct="1">
              <a:lnSpc>
                <a:spcPct val="80000"/>
              </a:lnSpc>
              <a:spcBef>
                <a:spcPct val="20000"/>
              </a:spcBef>
              <a:buClr>
                <a:schemeClr val="tx2"/>
              </a:buClr>
              <a:buSzPct val="75000"/>
              <a:buFont typeface="Wingdings" panose="05000000000000000000" pitchFamily="2" charset="2"/>
              <a:buNone/>
            </a:pPr>
            <a:r>
              <a:rPr lang="en-GB" altLang="en-US" sz="2800" b="1">
                <a:solidFill>
                  <a:schemeClr val="bg2">
                    <a:lumMod val="50000"/>
                  </a:schemeClr>
                </a:solidFill>
                <a:latin typeface="Calibri"/>
                <a:cs typeface="Arial"/>
              </a:rPr>
              <a:t>What are they for?</a:t>
            </a:r>
          </a:p>
          <a:p>
            <a:pPr eaLnBrk="1" hangingPunct="1">
              <a:lnSpc>
                <a:spcPct val="80000"/>
              </a:lnSpc>
              <a:spcBef>
                <a:spcPct val="20000"/>
              </a:spcBef>
              <a:buClr>
                <a:schemeClr val="tx2"/>
              </a:buClr>
              <a:buSzPct val="75000"/>
              <a:buFont typeface="Wingdings" panose="05000000000000000000" pitchFamily="2" charset="2"/>
              <a:buNone/>
            </a:pPr>
            <a:r>
              <a:rPr lang="en-GB" altLang="en-US" sz="2800">
                <a:solidFill>
                  <a:schemeClr val="bg2">
                    <a:lumMod val="50000"/>
                  </a:schemeClr>
                </a:solidFill>
                <a:latin typeface="Calibri"/>
                <a:cs typeface="Arial"/>
              </a:rPr>
              <a:t>Transmitting messages</a:t>
            </a:r>
          </a:p>
          <a:p>
            <a:pPr eaLnBrk="1" hangingPunct="1">
              <a:lnSpc>
                <a:spcPct val="80000"/>
              </a:lnSpc>
              <a:spcBef>
                <a:spcPct val="20000"/>
              </a:spcBef>
              <a:buClr>
                <a:schemeClr val="tx2"/>
              </a:buClr>
              <a:buSzPct val="75000"/>
              <a:buFont typeface="Wingdings" panose="05000000000000000000" pitchFamily="2" charset="2"/>
              <a:buNone/>
            </a:pPr>
            <a:endParaRPr lang="en-GB" altLang="en-US" sz="2800" b="1">
              <a:solidFill>
                <a:schemeClr val="bg2">
                  <a:lumMod val="50000"/>
                </a:schemeClr>
              </a:solidFill>
              <a:cs typeface="Calibri"/>
            </a:endParaRPr>
          </a:p>
          <a:p>
            <a:pPr eaLnBrk="1" hangingPunct="1">
              <a:lnSpc>
                <a:spcPct val="80000"/>
              </a:lnSpc>
              <a:spcBef>
                <a:spcPct val="20000"/>
              </a:spcBef>
              <a:buClr>
                <a:schemeClr val="tx2"/>
              </a:buClr>
              <a:buSzPct val="75000"/>
              <a:buFont typeface="Wingdings" panose="05000000000000000000" pitchFamily="2" charset="2"/>
              <a:buNone/>
            </a:pPr>
            <a:r>
              <a:rPr lang="en-GB" altLang="en-US" sz="2800" b="1">
                <a:solidFill>
                  <a:schemeClr val="bg2">
                    <a:lumMod val="50000"/>
                  </a:schemeClr>
                </a:solidFill>
                <a:latin typeface="Calibri"/>
                <a:cs typeface="Arial"/>
              </a:rPr>
              <a:t>What they are made of</a:t>
            </a:r>
          </a:p>
          <a:p>
            <a:pPr marL="0" indent="0" eaLnBrk="1" hangingPunct="1">
              <a:lnSpc>
                <a:spcPct val="80000"/>
              </a:lnSpc>
              <a:spcBef>
                <a:spcPct val="20000"/>
              </a:spcBef>
              <a:buClr>
                <a:schemeClr val="tx2"/>
              </a:buClr>
              <a:buSzPct val="75000"/>
              <a:buNone/>
            </a:pPr>
            <a:r>
              <a:rPr lang="en-GB" altLang="en-US" sz="2400">
                <a:solidFill>
                  <a:schemeClr val="bg2">
                    <a:lumMod val="50000"/>
                  </a:schemeClr>
                </a:solidFill>
                <a:latin typeface="Calibri"/>
                <a:cs typeface="Arial"/>
              </a:rPr>
              <a:t>Millions of fibres</a:t>
            </a:r>
          </a:p>
          <a:p>
            <a:pPr eaLnBrk="1" hangingPunct="1">
              <a:lnSpc>
                <a:spcPct val="80000"/>
              </a:lnSpc>
              <a:spcBef>
                <a:spcPct val="20000"/>
              </a:spcBef>
              <a:buClr>
                <a:schemeClr val="tx2"/>
              </a:buClr>
              <a:buSzPct val="75000"/>
              <a:buFontTx/>
              <a:buNone/>
            </a:pPr>
            <a:endParaRPr lang="en-GB" altLang="en-US" sz="2400">
              <a:solidFill>
                <a:schemeClr val="bg2">
                  <a:lumMod val="50000"/>
                </a:schemeClr>
              </a:solidFill>
              <a:cs typeface="Calibri"/>
            </a:endParaRPr>
          </a:p>
          <a:p>
            <a:pPr eaLnBrk="1" hangingPunct="1">
              <a:lnSpc>
                <a:spcPct val="80000"/>
              </a:lnSpc>
              <a:spcBef>
                <a:spcPct val="20000"/>
              </a:spcBef>
              <a:buClr>
                <a:schemeClr val="tx2"/>
              </a:buClr>
              <a:buSzPct val="75000"/>
              <a:buFont typeface="Wingdings" panose="05000000000000000000" pitchFamily="2" charset="2"/>
              <a:buNone/>
            </a:pPr>
            <a:r>
              <a:rPr lang="en-GB" altLang="en-US" sz="2400" b="1">
                <a:solidFill>
                  <a:schemeClr val="bg2">
                    <a:lumMod val="50000"/>
                  </a:schemeClr>
                </a:solidFill>
                <a:latin typeface="Calibri"/>
                <a:cs typeface="Calibri"/>
              </a:rPr>
              <a:t>What is notable about them</a:t>
            </a:r>
          </a:p>
          <a:p>
            <a:pPr marL="0" indent="0" eaLnBrk="1" hangingPunct="1">
              <a:lnSpc>
                <a:spcPct val="80000"/>
              </a:lnSpc>
              <a:spcBef>
                <a:spcPct val="20000"/>
              </a:spcBef>
              <a:buClr>
                <a:schemeClr val="tx2"/>
              </a:buClr>
              <a:buSzPct val="75000"/>
              <a:buNone/>
            </a:pPr>
            <a:r>
              <a:rPr lang="en-GB" altLang="en-US" sz="2400">
                <a:solidFill>
                  <a:schemeClr val="bg2">
                    <a:lumMod val="50000"/>
                  </a:schemeClr>
                </a:solidFill>
                <a:latin typeface="Calibri"/>
                <a:cs typeface="Arial"/>
              </a:rPr>
              <a:t>Not very strong</a:t>
            </a:r>
          </a:p>
          <a:p>
            <a:pPr eaLnBrk="1" hangingPunct="1">
              <a:lnSpc>
                <a:spcPct val="80000"/>
              </a:lnSpc>
              <a:spcBef>
                <a:spcPct val="20000"/>
              </a:spcBef>
              <a:buClr>
                <a:schemeClr val="tx2"/>
              </a:buClr>
              <a:buSzPct val="75000"/>
              <a:buFont typeface="Wingdings" panose="05000000000000000000" pitchFamily="2" charset="2"/>
              <a:buNone/>
            </a:pPr>
            <a:endParaRPr lang="en-GB" altLang="en-US" sz="2400">
              <a:solidFill>
                <a:schemeClr val="bg2">
                  <a:lumMod val="50000"/>
                </a:schemeClr>
              </a:solidFill>
              <a:cs typeface="Calibri"/>
            </a:endParaRPr>
          </a:p>
          <a:p>
            <a:pPr eaLnBrk="1" hangingPunct="1">
              <a:lnSpc>
                <a:spcPct val="80000"/>
              </a:lnSpc>
              <a:spcBef>
                <a:spcPct val="20000"/>
              </a:spcBef>
              <a:buClr>
                <a:schemeClr val="tx2"/>
              </a:buClr>
              <a:buSzPct val="75000"/>
              <a:buFont typeface="Wingdings" panose="05000000000000000000" pitchFamily="2" charset="2"/>
              <a:buNone/>
            </a:pPr>
            <a:r>
              <a:rPr lang="en-GB" altLang="en-US" sz="2400" b="1">
                <a:solidFill>
                  <a:schemeClr val="bg2">
                    <a:lumMod val="50000"/>
                  </a:schemeClr>
                </a:solidFill>
                <a:latin typeface="Calibri"/>
                <a:cs typeface="Arial"/>
              </a:rPr>
              <a:t>How they can be injured</a:t>
            </a:r>
          </a:p>
          <a:p>
            <a:pPr marL="0" indent="0" eaLnBrk="1" hangingPunct="1">
              <a:lnSpc>
                <a:spcPct val="80000"/>
              </a:lnSpc>
              <a:spcBef>
                <a:spcPct val="20000"/>
              </a:spcBef>
              <a:buClr>
                <a:schemeClr val="tx2"/>
              </a:buClr>
              <a:buSzPct val="75000"/>
              <a:buNone/>
            </a:pPr>
            <a:r>
              <a:rPr lang="en-GB" altLang="en-US" sz="2400">
                <a:solidFill>
                  <a:schemeClr val="bg2">
                    <a:lumMod val="50000"/>
                  </a:schemeClr>
                </a:solidFill>
                <a:latin typeface="Calibri"/>
                <a:cs typeface="Arial"/>
              </a:rPr>
              <a:t>Sciatica</a:t>
            </a:r>
          </a:p>
          <a:p>
            <a:pPr marL="0" indent="0" eaLnBrk="1" hangingPunct="1">
              <a:lnSpc>
                <a:spcPct val="80000"/>
              </a:lnSpc>
              <a:spcBef>
                <a:spcPct val="20000"/>
              </a:spcBef>
              <a:buClr>
                <a:schemeClr val="tx2"/>
              </a:buClr>
              <a:buSzPct val="75000"/>
              <a:buNone/>
            </a:pPr>
            <a:r>
              <a:rPr lang="en-GB" altLang="en-US" sz="2400">
                <a:solidFill>
                  <a:schemeClr val="bg2">
                    <a:lumMod val="50000"/>
                  </a:schemeClr>
                </a:solidFill>
                <a:latin typeface="Calibri"/>
                <a:cs typeface="Arial"/>
              </a:rPr>
              <a:t>Pinched nerves trapped by structures</a:t>
            </a:r>
          </a:p>
        </p:txBody>
      </p:sp>
      <p:pic>
        <p:nvPicPr>
          <p:cNvPr id="7" name="Picture 6">
            <a:extLst>
              <a:ext uri="{FF2B5EF4-FFF2-40B4-BE49-F238E27FC236}">
                <a16:creationId xmlns:a16="http://schemas.microsoft.com/office/drawing/2014/main" id="{04399797-7B5C-469D-8A9C-D7EF583C1AB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73571" y="1713017"/>
            <a:ext cx="3371850" cy="4495800"/>
          </a:xfrm>
          <a:prstGeom prst="rect">
            <a:avLst/>
          </a:prstGeom>
        </p:spPr>
      </p:pic>
      <p:pic>
        <p:nvPicPr>
          <p:cNvPr id="8" name="Picture 7">
            <a:extLst>
              <a:ext uri="{FF2B5EF4-FFF2-40B4-BE49-F238E27FC236}">
                <a16:creationId xmlns:a16="http://schemas.microsoft.com/office/drawing/2014/main" id="{0B976FAE-9F9C-497A-8D7D-A3B8CFDF1842}"/>
              </a:ext>
            </a:extLst>
          </p:cNvPr>
          <p:cNvPicPr>
            <a:picLocks noChangeAspect="1"/>
          </p:cNvPicPr>
          <p:nvPr/>
        </p:nvPicPr>
        <p:blipFill>
          <a:blip r:embed="rId5">
            <a:alphaModFix amt="46000"/>
            <a:extLst>
              <a:ext uri="{28A0092B-C50C-407E-A947-70E740481C1C}">
                <a14:useLocalDpi xmlns:a14="http://schemas.microsoft.com/office/drawing/2010/main" val="0"/>
              </a:ext>
            </a:extLst>
          </a:blip>
          <a:stretch>
            <a:fillRect/>
          </a:stretch>
        </p:blipFill>
        <p:spPr>
          <a:xfrm>
            <a:off x="9145421" y="2073697"/>
            <a:ext cx="3101340" cy="4135120"/>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54980">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54980">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54980">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54980">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254980">
                                            <p:txEl>
                                              <p:pRg st="6" end="6"/>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254980">
                                            <p:txEl>
                                              <p:pRg st="7" end="7"/>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254980">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54980">
                                            <p:txEl>
                                              <p:pRg st="10" end="1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54980">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4818" name="Rectangle 1026"/>
          <p:cNvSpPr>
            <a:spLocks noGrp="1" noChangeArrowheads="1"/>
          </p:cNvSpPr>
          <p:nvPr>
            <p:ph type="title"/>
          </p:nvPr>
        </p:nvSpPr>
        <p:spPr/>
        <p:txBody>
          <a:bodyPr>
            <a:normAutofit/>
          </a:bodyPr>
          <a:lstStyle/>
          <a:p>
            <a:pPr algn="ctr">
              <a:defRPr/>
            </a:pPr>
            <a:r>
              <a:rPr lang="en-GB" sz="4000" b="1">
                <a:solidFill>
                  <a:schemeClr val="tx1">
                    <a:lumMod val="65000"/>
                    <a:lumOff val="35000"/>
                  </a:schemeClr>
                </a:solidFill>
                <a:latin typeface="Calibri"/>
                <a:cs typeface="Arial"/>
              </a:rPr>
              <a:t>Muscles</a:t>
            </a:r>
            <a:endParaRPr lang="en-US" sz="4000" b="1">
              <a:solidFill>
                <a:schemeClr val="tx1">
                  <a:lumMod val="65000"/>
                  <a:lumOff val="35000"/>
                </a:schemeClr>
              </a:solidFill>
              <a:latin typeface="Calibri"/>
              <a:cs typeface="Arial"/>
            </a:endParaRPr>
          </a:p>
        </p:txBody>
      </p:sp>
      <p:sp>
        <p:nvSpPr>
          <p:cNvPr id="232451" name="Rectangle 1027"/>
          <p:cNvSpPr>
            <a:spLocks noGrp="1" noChangeArrowheads="1"/>
          </p:cNvSpPr>
          <p:nvPr>
            <p:ph idx="1"/>
          </p:nvPr>
        </p:nvSpPr>
        <p:spPr>
          <a:xfrm>
            <a:off x="793376" y="1332608"/>
            <a:ext cx="7657263" cy="4876800"/>
          </a:xfrm>
        </p:spPr>
        <p:txBody>
          <a:bodyPr vert="horz" lIns="91440" tIns="45720" rIns="91440" bIns="45720" rtlCol="0" anchor="t">
            <a:noAutofit/>
          </a:bodyPr>
          <a:lstStyle/>
          <a:p>
            <a:pPr eaLnBrk="1" hangingPunct="1">
              <a:buFontTx/>
              <a:buNone/>
            </a:pPr>
            <a:r>
              <a:rPr lang="en-IE" altLang="en-US" sz="2700" b="1">
                <a:solidFill>
                  <a:schemeClr val="tx1">
                    <a:lumMod val="65000"/>
                    <a:lumOff val="35000"/>
                  </a:schemeClr>
                </a:solidFill>
                <a:cs typeface="Arial"/>
              </a:rPr>
              <a:t>What they are made up of</a:t>
            </a:r>
            <a:r>
              <a:rPr lang="ga-IE" altLang="en-US" sz="2700" b="1">
                <a:solidFill>
                  <a:schemeClr val="tx1">
                    <a:lumMod val="65000"/>
                    <a:lumOff val="35000"/>
                  </a:schemeClr>
                </a:solidFill>
                <a:cs typeface="Arial"/>
              </a:rPr>
              <a:t>:</a:t>
            </a:r>
          </a:p>
          <a:p>
            <a:pPr marL="0" indent="0">
              <a:buNone/>
            </a:pPr>
            <a:r>
              <a:rPr lang="en-GB" altLang="en-US" sz="2700">
                <a:solidFill>
                  <a:schemeClr val="tx1">
                    <a:lumMod val="65000"/>
                    <a:lumOff val="35000"/>
                  </a:schemeClr>
                </a:solidFill>
              </a:rPr>
              <a:t>Muscles are bundles of fibre</a:t>
            </a:r>
            <a:endParaRPr lang="ga-IE" altLang="en-US" sz="2700">
              <a:solidFill>
                <a:schemeClr val="tx1">
                  <a:lumMod val="65000"/>
                  <a:lumOff val="35000"/>
                </a:schemeClr>
              </a:solidFill>
              <a:cs typeface="Arial" panose="020B0604020202020204" pitchFamily="34" charset="0"/>
            </a:endParaRPr>
          </a:p>
          <a:p>
            <a:pPr eaLnBrk="1" hangingPunct="1">
              <a:buFontTx/>
              <a:buNone/>
            </a:pPr>
            <a:endParaRPr lang="en-GB" altLang="en-US" sz="2700">
              <a:solidFill>
                <a:schemeClr val="tx1">
                  <a:lumMod val="65000"/>
                  <a:lumOff val="35000"/>
                </a:schemeClr>
              </a:solidFill>
              <a:cs typeface="Calibri"/>
            </a:endParaRPr>
          </a:p>
          <a:p>
            <a:pPr eaLnBrk="1" hangingPunct="1">
              <a:buFontTx/>
              <a:buNone/>
            </a:pPr>
            <a:r>
              <a:rPr lang="en-IE" altLang="en-US" sz="2700" b="1">
                <a:solidFill>
                  <a:schemeClr val="tx1">
                    <a:lumMod val="65000"/>
                    <a:lumOff val="35000"/>
                  </a:schemeClr>
                </a:solidFill>
                <a:cs typeface="Arial"/>
              </a:rPr>
              <a:t>What is notable about them</a:t>
            </a:r>
            <a:r>
              <a:rPr lang="ga-IE" altLang="en-US" sz="2700" b="1">
                <a:solidFill>
                  <a:schemeClr val="tx1">
                    <a:lumMod val="65000"/>
                    <a:lumOff val="35000"/>
                  </a:schemeClr>
                </a:solidFill>
                <a:cs typeface="Arial"/>
              </a:rPr>
              <a:t>:</a:t>
            </a:r>
          </a:p>
          <a:p>
            <a:pPr marL="0" indent="0" eaLnBrk="1" hangingPunct="1">
              <a:buNone/>
            </a:pPr>
            <a:r>
              <a:rPr lang="ga-IE" altLang="en-US" sz="2700" err="1">
                <a:solidFill>
                  <a:schemeClr val="tx1">
                    <a:lumMod val="65000"/>
                    <a:lumOff val="35000"/>
                  </a:schemeClr>
                </a:solidFill>
                <a:cs typeface="Arial"/>
              </a:rPr>
              <a:t>Good</a:t>
            </a:r>
            <a:r>
              <a:rPr lang="ga-IE" altLang="en-US" sz="2700">
                <a:solidFill>
                  <a:schemeClr val="tx1">
                    <a:lumMod val="65000"/>
                    <a:lumOff val="35000"/>
                  </a:schemeClr>
                </a:solidFill>
                <a:cs typeface="Arial"/>
              </a:rPr>
              <a:t> </a:t>
            </a:r>
            <a:r>
              <a:rPr lang="ga-IE" altLang="en-US" sz="2700" err="1">
                <a:solidFill>
                  <a:schemeClr val="tx1">
                    <a:lumMod val="65000"/>
                    <a:lumOff val="35000"/>
                  </a:schemeClr>
                </a:solidFill>
                <a:cs typeface="Arial"/>
              </a:rPr>
              <a:t>nerve</a:t>
            </a:r>
            <a:r>
              <a:rPr lang="ga-IE" altLang="en-US" sz="2700">
                <a:solidFill>
                  <a:schemeClr val="tx1">
                    <a:lumMod val="65000"/>
                    <a:lumOff val="35000"/>
                  </a:schemeClr>
                </a:solidFill>
                <a:cs typeface="Arial"/>
              </a:rPr>
              <a:t> </a:t>
            </a:r>
            <a:r>
              <a:rPr lang="ga-IE" altLang="en-US" sz="2700" err="1">
                <a:solidFill>
                  <a:schemeClr val="tx1">
                    <a:lumMod val="65000"/>
                    <a:lumOff val="35000"/>
                  </a:schemeClr>
                </a:solidFill>
                <a:cs typeface="Arial"/>
              </a:rPr>
              <a:t>supply</a:t>
            </a:r>
            <a:endParaRPr lang="ga-IE" altLang="en-US" sz="2700">
              <a:solidFill>
                <a:schemeClr val="tx1">
                  <a:lumMod val="65000"/>
                  <a:lumOff val="35000"/>
                </a:schemeClr>
              </a:solidFill>
              <a:cs typeface="Arial"/>
            </a:endParaRPr>
          </a:p>
          <a:p>
            <a:pPr marL="0" indent="0" eaLnBrk="1" hangingPunct="1">
              <a:buNone/>
            </a:pPr>
            <a:r>
              <a:rPr lang="ga-IE" altLang="en-US" sz="2700" err="1">
                <a:solidFill>
                  <a:schemeClr val="tx1">
                    <a:lumMod val="65000"/>
                    <a:lumOff val="35000"/>
                  </a:schemeClr>
                </a:solidFill>
                <a:cs typeface="Arial"/>
              </a:rPr>
              <a:t>Good</a:t>
            </a:r>
            <a:r>
              <a:rPr lang="ga-IE" altLang="en-US" sz="2700">
                <a:solidFill>
                  <a:schemeClr val="tx1">
                    <a:lumMod val="65000"/>
                    <a:lumOff val="35000"/>
                  </a:schemeClr>
                </a:solidFill>
                <a:cs typeface="Arial"/>
              </a:rPr>
              <a:t> </a:t>
            </a:r>
            <a:r>
              <a:rPr lang="ga-IE" altLang="en-US" sz="2700" err="1">
                <a:solidFill>
                  <a:schemeClr val="tx1">
                    <a:lumMod val="65000"/>
                    <a:lumOff val="35000"/>
                  </a:schemeClr>
                </a:solidFill>
                <a:cs typeface="Arial"/>
              </a:rPr>
              <a:t>blood</a:t>
            </a:r>
            <a:r>
              <a:rPr lang="ga-IE" altLang="en-US" sz="2700">
                <a:solidFill>
                  <a:schemeClr val="tx1">
                    <a:lumMod val="65000"/>
                    <a:lumOff val="35000"/>
                  </a:schemeClr>
                </a:solidFill>
                <a:cs typeface="Arial"/>
              </a:rPr>
              <a:t> </a:t>
            </a:r>
            <a:r>
              <a:rPr lang="ga-IE" altLang="en-US" sz="2700" err="1">
                <a:solidFill>
                  <a:schemeClr val="tx1">
                    <a:lumMod val="65000"/>
                    <a:lumOff val="35000"/>
                  </a:schemeClr>
                </a:solidFill>
                <a:cs typeface="Arial"/>
              </a:rPr>
              <a:t>supply</a:t>
            </a:r>
            <a:endParaRPr lang="ga-IE" altLang="en-US" sz="2700">
              <a:solidFill>
                <a:schemeClr val="tx1">
                  <a:lumMod val="65000"/>
                  <a:lumOff val="35000"/>
                </a:schemeClr>
              </a:solidFill>
              <a:cs typeface="Arial"/>
            </a:endParaRPr>
          </a:p>
          <a:p>
            <a:pPr eaLnBrk="1" hangingPunct="1">
              <a:buFont typeface="Wingdings 3" panose="05040102010807070707" pitchFamily="18" charset="2"/>
              <a:buNone/>
            </a:pPr>
            <a:endParaRPr lang="en-IE" altLang="en-US" sz="2700">
              <a:solidFill>
                <a:schemeClr val="tx1">
                  <a:lumMod val="65000"/>
                  <a:lumOff val="35000"/>
                </a:schemeClr>
              </a:solidFill>
              <a:cs typeface="Calibri"/>
            </a:endParaRPr>
          </a:p>
          <a:p>
            <a:pPr eaLnBrk="1" hangingPunct="1">
              <a:buFont typeface="Wingdings 3" panose="05040102010807070707" pitchFamily="18" charset="2"/>
              <a:buNone/>
            </a:pPr>
            <a:r>
              <a:rPr lang="en-IE" altLang="en-US" sz="2700" b="1">
                <a:solidFill>
                  <a:schemeClr val="tx1">
                    <a:lumMod val="65000"/>
                    <a:lumOff val="35000"/>
                  </a:schemeClr>
                </a:solidFill>
                <a:cs typeface="Arial"/>
              </a:rPr>
              <a:t>How they can be injured:</a:t>
            </a:r>
          </a:p>
          <a:p>
            <a:pPr eaLnBrk="1" hangingPunct="1">
              <a:buFont typeface="Wingdings 3" panose="05040102010807070707" pitchFamily="18" charset="2"/>
              <a:buNone/>
            </a:pPr>
            <a:r>
              <a:rPr lang="en-IE" altLang="en-US" sz="2700">
                <a:solidFill>
                  <a:schemeClr val="tx1">
                    <a:lumMod val="65000"/>
                    <a:lumOff val="35000"/>
                  </a:schemeClr>
                </a:solidFill>
                <a:cs typeface="Arial"/>
              </a:rPr>
              <a:t>Pulled muscle- strain</a:t>
            </a:r>
            <a:endParaRPr lang="ga-IE" altLang="en-US" sz="2700">
              <a:solidFill>
                <a:schemeClr val="tx1">
                  <a:lumMod val="65000"/>
                  <a:lumOff val="35000"/>
                </a:schemeClr>
              </a:solidFill>
              <a:cs typeface="Arial"/>
            </a:endParaRPr>
          </a:p>
          <a:p>
            <a:pPr eaLnBrk="1" hangingPunct="1">
              <a:buFont typeface="Wingdings 3" panose="05040102010807070707" pitchFamily="18" charset="2"/>
              <a:buNone/>
            </a:pPr>
            <a:r>
              <a:rPr lang="en-GB" altLang="en-US" sz="2700">
                <a:solidFill>
                  <a:schemeClr val="tx1">
                    <a:lumMod val="65000"/>
                    <a:lumOff val="35000"/>
                  </a:schemeClr>
                </a:solidFill>
                <a:cs typeface="Arial"/>
              </a:rPr>
              <a:t>Aches, pain from tension</a:t>
            </a:r>
          </a:p>
          <a:p>
            <a:pPr eaLnBrk="1" hangingPunct="1"/>
            <a:endParaRPr lang="en-GB" altLang="en-US" sz="2700">
              <a:latin typeface="Arial" panose="020B0604020202020204" pitchFamily="34" charset="0"/>
              <a:cs typeface="Arial"/>
            </a:endParaRPr>
          </a:p>
        </p:txBody>
      </p:sp>
      <p:sp>
        <p:nvSpPr>
          <p:cNvPr id="46084" name="Rectangle 1028"/>
          <p:cNvSpPr>
            <a:spLocks noChangeArrowheads="1"/>
          </p:cNvSpPr>
          <p:nvPr/>
        </p:nvSpPr>
        <p:spPr bwMode="auto">
          <a:xfrm>
            <a:off x="4656138" y="-1822450"/>
            <a:ext cx="26987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spcBef>
                <a:spcPts val="400"/>
              </a:spcBef>
              <a:buClr>
                <a:schemeClr val="accent1"/>
              </a:buClr>
              <a:buSzPct val="68000"/>
              <a:buFont typeface="Wingdings 3" panose="05040102010807070707" pitchFamily="18" charset="2"/>
              <a:buChar char=""/>
              <a:defRPr sz="2700">
                <a:solidFill>
                  <a:schemeClr val="tx1"/>
                </a:solidFill>
                <a:latin typeface="Calibri" panose="020F0502020204030204" pitchFamily="34" charset="0"/>
              </a:defRPr>
            </a:lvl1pPr>
            <a:lvl2pPr marL="742950" indent="-285750">
              <a:spcBef>
                <a:spcPts val="325"/>
              </a:spcBef>
              <a:buClr>
                <a:schemeClr val="accent1"/>
              </a:buClr>
              <a:buFont typeface="Verdana" panose="020B0604030504040204" pitchFamily="34" charset="0"/>
              <a:buChar char="◦"/>
              <a:defRPr sz="2300">
                <a:solidFill>
                  <a:schemeClr val="tx1"/>
                </a:solidFill>
                <a:latin typeface="Calibri" panose="020F0502020204030204" pitchFamily="34" charset="0"/>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Calibri" panose="020F0502020204030204" pitchFamily="34" charset="0"/>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Calibri" panose="020F0502020204030204" pitchFamily="34" charset="0"/>
              </a:defRPr>
            </a:lvl4pPr>
            <a:lvl5pPr marL="2057400" indent="-228600">
              <a:spcBef>
                <a:spcPts val="350"/>
              </a:spcBef>
              <a:buClr>
                <a:schemeClr val="accent2"/>
              </a:buClr>
              <a:buFont typeface="Wingdings 2" panose="05020102010507070707" pitchFamily="18" charset="2"/>
              <a:buChar char=""/>
              <a:defRPr>
                <a:solidFill>
                  <a:schemeClr val="tx1"/>
                </a:solidFill>
                <a:latin typeface="Calibri" panose="020F050202020403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Calibri" panose="020F050202020403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Calibri" panose="020F050202020403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Calibri" panose="020F050202020403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Calibri" panose="020F0502020204030204" pitchFamily="34" charset="0"/>
              </a:defRPr>
            </a:lvl9pPr>
          </a:lstStyle>
          <a:p>
            <a:pPr eaLnBrk="1" hangingPunct="1">
              <a:spcBef>
                <a:spcPct val="0"/>
              </a:spcBef>
              <a:buClrTx/>
              <a:buSzTx/>
              <a:buFontTx/>
              <a:buNone/>
            </a:pPr>
            <a:endParaRPr lang="en-US" altLang="en-US" sz="2400">
              <a:latin typeface="Arial" panose="020B0604020202020204" pitchFamily="34" charset="0"/>
            </a:endParaRPr>
          </a:p>
        </p:txBody>
      </p:sp>
      <p:pic>
        <p:nvPicPr>
          <p:cNvPr id="6" name="Picture 5">
            <a:extLst>
              <a:ext uri="{FF2B5EF4-FFF2-40B4-BE49-F238E27FC236}">
                <a16:creationId xmlns:a16="http://schemas.microsoft.com/office/drawing/2014/main" id="{B4F516C2-DDEE-4622-A714-751F4DB5DFCB}"/>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7354" b="97495" l="9880" r="89982">
                        <a14:foregroundMark x1="68144" y1="12646" x2="65789" y2="73980"/>
                        <a14:foregroundMark x1="34765" y1="7354" x2="30286" y2="10626"/>
                        <a14:foregroundMark x1="28717" y1="94263" x2="28717" y2="89172"/>
                        <a14:foregroundMark x1="27978" y1="97495" x2="27978" y2="97495"/>
                      </a14:backgroundRemoval>
                    </a14:imgEffect>
                  </a14:imgLayer>
                </a14:imgProps>
              </a:ext>
              <a:ext uri="{28A0092B-C50C-407E-A947-70E740481C1C}">
                <a14:useLocalDpi xmlns:a14="http://schemas.microsoft.com/office/drawing/2010/main" val="0"/>
              </a:ext>
            </a:extLst>
          </a:blip>
          <a:stretch>
            <a:fillRect/>
          </a:stretch>
        </p:blipFill>
        <p:spPr>
          <a:xfrm>
            <a:off x="6630978" y="1601549"/>
            <a:ext cx="4101327" cy="4687230"/>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3245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32451">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32451">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232451">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232451">
                                            <p:txEl>
                                              <p:pRg st="5" end="5"/>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232451">
                                            <p:txEl>
                                              <p:pRg st="7" end="7"/>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232451">
                                            <p:txEl>
                                              <p:pRg st="8" end="8"/>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499"/>
                                          </p:stCondLst>
                                        </p:cTn>
                                        <p:tgtEl>
                                          <p:spTgt spid="232451">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2451" grpId="0" build="p" autoUpdateAnimBg="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hape&#10;&#10;Description automatically generated with low confidence">
            <a:extLst>
              <a:ext uri="{FF2B5EF4-FFF2-40B4-BE49-F238E27FC236}">
                <a16:creationId xmlns:a16="http://schemas.microsoft.com/office/drawing/2014/main" id="{C2D7B15F-ADB0-AFB8-A424-3327FEE5F71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39401" y="2241913"/>
            <a:ext cx="5516880" cy="4137660"/>
          </a:xfrm>
          <a:prstGeom prst="rect">
            <a:avLst/>
          </a:prstGeom>
        </p:spPr>
      </p:pic>
      <p:sp>
        <p:nvSpPr>
          <p:cNvPr id="24578" name="Content Placeholder 2"/>
          <p:cNvSpPr>
            <a:spLocks noGrp="1"/>
          </p:cNvSpPr>
          <p:nvPr>
            <p:ph idx="1"/>
          </p:nvPr>
        </p:nvSpPr>
        <p:spPr>
          <a:xfrm>
            <a:off x="838200" y="1631315"/>
            <a:ext cx="10740390" cy="4351338"/>
          </a:xfrm>
        </p:spPr>
        <p:txBody>
          <a:bodyPr>
            <a:normAutofit/>
          </a:bodyPr>
          <a:lstStyle/>
          <a:p>
            <a:pPr algn="just" eaLnBrk="1" hangingPunct="1">
              <a:buFont typeface="Arial" panose="020B0604020202020204" pitchFamily="34" charset="0"/>
              <a:buNone/>
            </a:pPr>
            <a:r>
              <a:rPr lang="ga-IE" altLang="en-US" sz="2700">
                <a:solidFill>
                  <a:schemeClr val="bg2">
                    <a:lumMod val="50000"/>
                  </a:schemeClr>
                </a:solidFill>
              </a:rPr>
              <a:t>The aim of this course is to provide </a:t>
            </a:r>
            <a:r>
              <a:rPr lang="en-IE" altLang="en-US" sz="2700">
                <a:solidFill>
                  <a:schemeClr val="bg2">
                    <a:lumMod val="50000"/>
                  </a:schemeClr>
                </a:solidFill>
              </a:rPr>
              <a:t>you </a:t>
            </a:r>
            <a:r>
              <a:rPr lang="ga-IE" altLang="en-US" sz="2700">
                <a:solidFill>
                  <a:schemeClr val="bg2">
                    <a:lumMod val="50000"/>
                  </a:schemeClr>
                </a:solidFill>
              </a:rPr>
              <a:t>with the</a:t>
            </a:r>
            <a:r>
              <a:rPr lang="en-IE" altLang="en-US" sz="2700">
                <a:solidFill>
                  <a:schemeClr val="bg2">
                    <a:lumMod val="50000"/>
                  </a:schemeClr>
                </a:solidFill>
              </a:rPr>
              <a:t> k</a:t>
            </a:r>
            <a:r>
              <a:rPr lang="ga-IE" altLang="en-US" sz="2700">
                <a:solidFill>
                  <a:schemeClr val="bg2">
                    <a:lumMod val="50000"/>
                  </a:schemeClr>
                </a:solidFill>
              </a:rPr>
              <a:t>nowledge</a:t>
            </a:r>
            <a:r>
              <a:rPr lang="en-GB" altLang="en-US" sz="2700">
                <a:solidFill>
                  <a:schemeClr val="bg2">
                    <a:lumMod val="50000"/>
                  </a:schemeClr>
                </a:solidFill>
              </a:rPr>
              <a:t>, skills and attitude</a:t>
            </a:r>
            <a:r>
              <a:rPr lang="ga-IE" altLang="en-US" sz="2700">
                <a:solidFill>
                  <a:schemeClr val="bg2">
                    <a:lumMod val="50000"/>
                  </a:schemeClr>
                </a:solidFill>
              </a:rPr>
              <a:t> t</a:t>
            </a:r>
            <a:r>
              <a:rPr lang="en-IE" altLang="en-US" sz="2700">
                <a:solidFill>
                  <a:schemeClr val="bg2">
                    <a:lumMod val="50000"/>
                  </a:schemeClr>
                </a:solidFill>
              </a:rPr>
              <a:t>o be able to understand the legislation relating to manual handling.</a:t>
            </a:r>
            <a:endParaRPr lang="ga-IE" altLang="en-US" sz="2700">
              <a:solidFill>
                <a:schemeClr val="bg2">
                  <a:lumMod val="50000"/>
                </a:schemeClr>
              </a:solidFill>
            </a:endParaRPr>
          </a:p>
        </p:txBody>
      </p:sp>
      <p:sp>
        <p:nvSpPr>
          <p:cNvPr id="9218" name="Title 1"/>
          <p:cNvSpPr>
            <a:spLocks noGrp="1"/>
          </p:cNvSpPr>
          <p:nvPr>
            <p:ph type="title"/>
          </p:nvPr>
        </p:nvSpPr>
        <p:spPr>
          <a:xfrm>
            <a:off x="838200" y="31097"/>
            <a:ext cx="10515600" cy="1325563"/>
          </a:xfrm>
        </p:spPr>
        <p:txBody>
          <a:bodyPr>
            <a:normAutofit/>
          </a:bodyPr>
          <a:lstStyle/>
          <a:p>
            <a:pPr>
              <a:defRPr/>
            </a:pPr>
            <a:r>
              <a:rPr lang="en-IE" sz="4000" b="1">
                <a:solidFill>
                  <a:schemeClr val="bg2">
                    <a:lumMod val="50000"/>
                  </a:schemeClr>
                </a:solidFill>
                <a:latin typeface="+mn-lt"/>
              </a:rPr>
              <a:t>Course </a:t>
            </a:r>
            <a:r>
              <a:rPr lang="ga-IE" sz="4000" b="1">
                <a:solidFill>
                  <a:schemeClr val="bg2">
                    <a:lumMod val="50000"/>
                  </a:schemeClr>
                </a:solidFill>
                <a:latin typeface="+mn-lt"/>
              </a:rPr>
              <a:t>Aim</a:t>
            </a:r>
          </a:p>
        </p:txBody>
      </p:sp>
    </p:spTree>
    <p:custDataLst>
      <p:tags r:id="rId1"/>
    </p:custDataLst>
    <p:extLst>
      <p:ext uri="{BB962C8B-B14F-4D97-AF65-F5344CB8AC3E}">
        <p14:creationId xmlns:p14="http://schemas.microsoft.com/office/powerpoint/2010/main" val="315390618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3050"/>
            <a:ext cx="8229600" cy="923702"/>
          </a:xfrm>
        </p:spPr>
        <p:txBody>
          <a:bodyPr>
            <a:normAutofit/>
          </a:bodyPr>
          <a:lstStyle/>
          <a:p>
            <a:pPr algn="ctr">
              <a:defRPr/>
            </a:pPr>
            <a:r>
              <a:rPr lang="en-IE" sz="4000" b="1">
                <a:solidFill>
                  <a:srgbClr val="757070"/>
                </a:solidFill>
                <a:latin typeface="Calibri"/>
                <a:cs typeface="Arial"/>
              </a:rPr>
              <a:t>Muscle Types</a:t>
            </a:r>
            <a:endParaRPr lang="en-US" sz="4000" b="1">
              <a:solidFill>
                <a:srgbClr val="757070"/>
              </a:solidFill>
              <a:latin typeface="Calibri"/>
              <a:cs typeface="Calibri"/>
            </a:endParaRPr>
          </a:p>
        </p:txBody>
      </p:sp>
      <p:sp>
        <p:nvSpPr>
          <p:cNvPr id="39941" name="Text Placeholder 2"/>
          <p:cNvSpPr>
            <a:spLocks noGrp="1"/>
          </p:cNvSpPr>
          <p:nvPr>
            <p:ph type="body" idx="1"/>
          </p:nvPr>
        </p:nvSpPr>
        <p:spPr>
          <a:xfrm>
            <a:off x="741680" y="1125539"/>
            <a:ext cx="4040187" cy="574675"/>
          </a:xfrm>
          <a:ln>
            <a:headEnd/>
            <a:tailEnd/>
          </a:ln>
        </p:spPr>
        <p:txBody>
          <a:bodyPr/>
          <a:lstStyle/>
          <a:p>
            <a:r>
              <a:rPr lang="en-IE" altLang="en-US">
                <a:solidFill>
                  <a:srgbClr val="757070"/>
                </a:solidFill>
              </a:rPr>
              <a:t>             Action</a:t>
            </a:r>
            <a:endParaRPr lang="en-US">
              <a:solidFill>
                <a:srgbClr val="757070"/>
              </a:solidFill>
              <a:cs typeface="Calibri" panose="020F0502020204030204"/>
            </a:endParaRPr>
          </a:p>
        </p:txBody>
      </p:sp>
      <p:sp>
        <p:nvSpPr>
          <p:cNvPr id="39940" name="Content Placeholder 4"/>
          <p:cNvSpPr>
            <a:spLocks noGrp="1"/>
          </p:cNvSpPr>
          <p:nvPr>
            <p:ph sz="half" idx="2"/>
          </p:nvPr>
        </p:nvSpPr>
        <p:spPr>
          <a:xfrm>
            <a:off x="741680" y="1700214"/>
            <a:ext cx="5362258" cy="4446587"/>
          </a:xfrm>
          <a:ln>
            <a:prstDash val="solid"/>
          </a:ln>
        </p:spPr>
        <p:txBody>
          <a:bodyPr vert="horz" lIns="91440" tIns="45720" rIns="91440" bIns="45720" rtlCol="0" anchor="t">
            <a:normAutofit/>
          </a:bodyPr>
          <a:lstStyle/>
          <a:p>
            <a:pPr marL="0" indent="0">
              <a:lnSpc>
                <a:spcPct val="100000"/>
              </a:lnSpc>
              <a:spcBef>
                <a:spcPts val="700"/>
              </a:spcBef>
              <a:buNone/>
            </a:pPr>
            <a:r>
              <a:rPr lang="en-IE" altLang="en-US" sz="2400" b="1">
                <a:solidFill>
                  <a:srgbClr val="757070"/>
                </a:solidFill>
              </a:rPr>
              <a:t>What are they for?</a:t>
            </a:r>
            <a:endParaRPr lang="en-US" sz="2400">
              <a:solidFill>
                <a:srgbClr val="757070"/>
              </a:solidFill>
              <a:cs typeface="Calibri" panose="020F0502020204030204"/>
            </a:endParaRPr>
          </a:p>
          <a:p>
            <a:pPr>
              <a:lnSpc>
                <a:spcPct val="100000"/>
              </a:lnSpc>
              <a:spcBef>
                <a:spcPts val="700"/>
              </a:spcBef>
              <a:buNone/>
            </a:pPr>
            <a:r>
              <a:rPr lang="en-IE" altLang="en-US" sz="2400">
                <a:solidFill>
                  <a:srgbClr val="757070"/>
                </a:solidFill>
              </a:rPr>
              <a:t>Movement, action (manual handling)</a:t>
            </a:r>
            <a:endParaRPr lang="en-IE" altLang="en-US" sz="2400">
              <a:solidFill>
                <a:srgbClr val="757070"/>
              </a:solidFill>
              <a:cs typeface="Calibri"/>
            </a:endParaRPr>
          </a:p>
          <a:p>
            <a:pPr marL="0" indent="0">
              <a:lnSpc>
                <a:spcPct val="100000"/>
              </a:lnSpc>
              <a:spcBef>
                <a:spcPts val="700"/>
              </a:spcBef>
              <a:buNone/>
            </a:pPr>
            <a:endParaRPr lang="en-IE" altLang="en-US" sz="2400" b="1">
              <a:solidFill>
                <a:srgbClr val="757070"/>
              </a:solidFill>
              <a:cs typeface="Calibri"/>
            </a:endParaRPr>
          </a:p>
          <a:p>
            <a:pPr marL="0" indent="0">
              <a:lnSpc>
                <a:spcPct val="100000"/>
              </a:lnSpc>
              <a:spcBef>
                <a:spcPts val="700"/>
              </a:spcBef>
              <a:buNone/>
            </a:pPr>
            <a:r>
              <a:rPr lang="en-IE" altLang="en-US" sz="2400" b="1">
                <a:solidFill>
                  <a:srgbClr val="757070"/>
                </a:solidFill>
              </a:rPr>
              <a:t>What is notable about them?</a:t>
            </a:r>
            <a:endParaRPr lang="en-IE" altLang="en-US" sz="2400" b="1">
              <a:solidFill>
                <a:srgbClr val="757070"/>
              </a:solidFill>
              <a:cs typeface="Calibri"/>
            </a:endParaRPr>
          </a:p>
          <a:p>
            <a:pPr marL="0" indent="0">
              <a:lnSpc>
                <a:spcPct val="100000"/>
              </a:lnSpc>
              <a:spcBef>
                <a:spcPts val="700"/>
              </a:spcBef>
              <a:buNone/>
            </a:pPr>
            <a:r>
              <a:rPr lang="en-IE" altLang="en-US" sz="2400">
                <a:solidFill>
                  <a:srgbClr val="757070"/>
                </a:solidFill>
              </a:rPr>
              <a:t>Voluntary, Tire faster</a:t>
            </a:r>
            <a:endParaRPr lang="en-IE" altLang="en-US" sz="2400">
              <a:solidFill>
                <a:srgbClr val="757070"/>
              </a:solidFill>
              <a:cs typeface="Calibri"/>
            </a:endParaRPr>
          </a:p>
          <a:p>
            <a:pPr marL="0" indent="0">
              <a:lnSpc>
                <a:spcPct val="100000"/>
              </a:lnSpc>
              <a:spcBef>
                <a:spcPts val="700"/>
              </a:spcBef>
              <a:buNone/>
            </a:pPr>
            <a:endParaRPr lang="en-IE" altLang="en-US" sz="2400" b="1">
              <a:solidFill>
                <a:srgbClr val="757070"/>
              </a:solidFill>
              <a:cs typeface="Calibri"/>
            </a:endParaRPr>
          </a:p>
          <a:p>
            <a:pPr marL="0" indent="0">
              <a:lnSpc>
                <a:spcPct val="100000"/>
              </a:lnSpc>
              <a:spcBef>
                <a:spcPts val="700"/>
              </a:spcBef>
              <a:buNone/>
            </a:pPr>
            <a:r>
              <a:rPr lang="en-IE" altLang="en-US" sz="2400" b="1">
                <a:solidFill>
                  <a:srgbClr val="757070"/>
                </a:solidFill>
              </a:rPr>
              <a:t>Examples?</a:t>
            </a:r>
            <a:endParaRPr lang="en-IE" altLang="en-US" sz="2400" b="1">
              <a:solidFill>
                <a:srgbClr val="757070"/>
              </a:solidFill>
              <a:cs typeface="Calibri" panose="020F0502020204030204"/>
            </a:endParaRPr>
          </a:p>
          <a:p>
            <a:pPr marL="0" indent="0">
              <a:lnSpc>
                <a:spcPct val="100000"/>
              </a:lnSpc>
              <a:spcBef>
                <a:spcPts val="700"/>
              </a:spcBef>
              <a:buNone/>
            </a:pPr>
            <a:r>
              <a:rPr lang="en-IE" altLang="en-US" sz="2400">
                <a:solidFill>
                  <a:srgbClr val="757070"/>
                </a:solidFill>
              </a:rPr>
              <a:t>Quads</a:t>
            </a:r>
            <a:endParaRPr lang="en-IE" altLang="en-US" sz="2400">
              <a:solidFill>
                <a:srgbClr val="757070"/>
              </a:solidFill>
              <a:cs typeface="Calibri"/>
            </a:endParaRPr>
          </a:p>
          <a:p>
            <a:pPr>
              <a:buFont typeface="Wingdings 3" panose="05040102010807070707" pitchFamily="18" charset="2"/>
              <a:buNone/>
            </a:pPr>
            <a:endParaRPr lang="en-IE" altLang="en-US" b="1">
              <a:solidFill>
                <a:srgbClr val="757070"/>
              </a:solidFill>
              <a:cs typeface="Calibri"/>
            </a:endParaRPr>
          </a:p>
          <a:p>
            <a:endParaRPr lang="en-IE" altLang="en-US">
              <a:solidFill>
                <a:srgbClr val="757070"/>
              </a:solidFill>
              <a:cs typeface="Calibri"/>
            </a:endParaRPr>
          </a:p>
          <a:p>
            <a:endParaRPr lang="en-IE" altLang="en-US">
              <a:solidFill>
                <a:srgbClr val="757070"/>
              </a:solidFill>
              <a:cs typeface="Calibri"/>
            </a:endParaRPr>
          </a:p>
        </p:txBody>
      </p:sp>
      <p:sp>
        <p:nvSpPr>
          <p:cNvPr id="39939" name="Text Placeholder 3"/>
          <p:cNvSpPr>
            <a:spLocks noGrp="1"/>
          </p:cNvSpPr>
          <p:nvPr>
            <p:ph type="body" sz="quarter" idx="3"/>
          </p:nvPr>
        </p:nvSpPr>
        <p:spPr>
          <a:xfrm>
            <a:off x="5575301" y="1196752"/>
            <a:ext cx="4041775" cy="574675"/>
          </a:xfrm>
          <a:ln>
            <a:headEnd/>
            <a:tailEnd/>
          </a:ln>
        </p:spPr>
        <p:txBody>
          <a:bodyPr/>
          <a:lstStyle/>
          <a:p>
            <a:r>
              <a:rPr lang="en-IE" altLang="en-US">
                <a:solidFill>
                  <a:srgbClr val="757070"/>
                </a:solidFill>
              </a:rPr>
              <a:t>         Postural</a:t>
            </a:r>
            <a:endParaRPr lang="en-US">
              <a:solidFill>
                <a:srgbClr val="757070"/>
              </a:solidFill>
              <a:cs typeface="Calibri" panose="020F0502020204030204"/>
            </a:endParaRPr>
          </a:p>
        </p:txBody>
      </p:sp>
      <p:sp>
        <p:nvSpPr>
          <p:cNvPr id="39943" name="Content Placeholder 9"/>
          <p:cNvSpPr>
            <a:spLocks noGrp="1"/>
          </p:cNvSpPr>
          <p:nvPr>
            <p:ph sz="quarter" idx="4"/>
          </p:nvPr>
        </p:nvSpPr>
        <p:spPr>
          <a:xfrm>
            <a:off x="6029548" y="1693494"/>
            <a:ext cx="5362258" cy="5084762"/>
          </a:xfrm>
          <a:ln>
            <a:prstDash val="solid"/>
          </a:ln>
        </p:spPr>
        <p:txBody>
          <a:bodyPr vert="horz" lIns="91440" tIns="45720" rIns="91440" bIns="45720" rtlCol="0" anchor="t">
            <a:normAutofit/>
          </a:bodyPr>
          <a:lstStyle/>
          <a:p>
            <a:pPr marL="0" indent="0">
              <a:lnSpc>
                <a:spcPct val="100000"/>
              </a:lnSpc>
              <a:spcBef>
                <a:spcPts val="700"/>
              </a:spcBef>
              <a:buNone/>
            </a:pPr>
            <a:r>
              <a:rPr lang="en-IE" altLang="en-US" sz="2400" b="1">
                <a:solidFill>
                  <a:srgbClr val="757070"/>
                </a:solidFill>
              </a:rPr>
              <a:t>What are they for?: </a:t>
            </a:r>
            <a:endParaRPr lang="en-US" sz="2400">
              <a:solidFill>
                <a:srgbClr val="757070"/>
              </a:solidFill>
              <a:cs typeface="Calibri" panose="020F0502020204030204"/>
            </a:endParaRPr>
          </a:p>
          <a:p>
            <a:pPr marL="0" indent="0">
              <a:lnSpc>
                <a:spcPct val="100000"/>
              </a:lnSpc>
              <a:spcBef>
                <a:spcPts val="700"/>
              </a:spcBef>
              <a:buNone/>
            </a:pPr>
            <a:r>
              <a:rPr lang="en-IE" altLang="en-US" sz="2400">
                <a:solidFill>
                  <a:srgbClr val="757070"/>
                </a:solidFill>
              </a:rPr>
              <a:t>Posture, protection</a:t>
            </a:r>
            <a:endParaRPr lang="en-IE" altLang="en-US" sz="2400">
              <a:solidFill>
                <a:srgbClr val="757070"/>
              </a:solidFill>
              <a:cs typeface="Calibri" panose="020F0502020204030204"/>
            </a:endParaRPr>
          </a:p>
          <a:p>
            <a:pPr marL="0" indent="0">
              <a:lnSpc>
                <a:spcPct val="100000"/>
              </a:lnSpc>
              <a:spcBef>
                <a:spcPts val="700"/>
              </a:spcBef>
              <a:buNone/>
            </a:pPr>
            <a:endParaRPr lang="en-IE" altLang="en-US" sz="2400" b="1">
              <a:solidFill>
                <a:srgbClr val="757070"/>
              </a:solidFill>
            </a:endParaRPr>
          </a:p>
          <a:p>
            <a:pPr marL="0" indent="0">
              <a:lnSpc>
                <a:spcPct val="100000"/>
              </a:lnSpc>
              <a:spcBef>
                <a:spcPts val="700"/>
              </a:spcBef>
              <a:buNone/>
            </a:pPr>
            <a:r>
              <a:rPr lang="en-IE" altLang="en-US" sz="2400" b="1">
                <a:solidFill>
                  <a:srgbClr val="757070"/>
                </a:solidFill>
              </a:rPr>
              <a:t>What is notable about them?</a:t>
            </a:r>
          </a:p>
          <a:p>
            <a:pPr marL="0" indent="0">
              <a:lnSpc>
                <a:spcPct val="100000"/>
              </a:lnSpc>
              <a:spcBef>
                <a:spcPts val="700"/>
              </a:spcBef>
              <a:buNone/>
            </a:pPr>
            <a:r>
              <a:rPr lang="en-IE" altLang="en-US" sz="2400">
                <a:solidFill>
                  <a:srgbClr val="757070"/>
                </a:solidFill>
              </a:rPr>
              <a:t>Involuntary, good endurance</a:t>
            </a:r>
          </a:p>
          <a:p>
            <a:pPr marL="0" indent="0">
              <a:lnSpc>
                <a:spcPct val="100000"/>
              </a:lnSpc>
              <a:spcBef>
                <a:spcPts val="700"/>
              </a:spcBef>
              <a:buNone/>
            </a:pPr>
            <a:r>
              <a:rPr lang="en-IE" altLang="en-US" sz="2400" b="1">
                <a:solidFill>
                  <a:srgbClr val="757070"/>
                </a:solidFill>
              </a:rPr>
              <a:t>Examples:</a:t>
            </a:r>
            <a:endParaRPr lang="en-IE" altLang="en-US" sz="2400" b="1">
              <a:solidFill>
                <a:srgbClr val="757070"/>
              </a:solidFill>
              <a:cs typeface="Calibri" panose="020F0502020204030204"/>
            </a:endParaRPr>
          </a:p>
          <a:p>
            <a:pPr marL="0" indent="0">
              <a:lnSpc>
                <a:spcPct val="100000"/>
              </a:lnSpc>
              <a:spcBef>
                <a:spcPts val="700"/>
              </a:spcBef>
              <a:buNone/>
            </a:pPr>
            <a:r>
              <a:rPr lang="en-IE" altLang="en-US" sz="2400">
                <a:solidFill>
                  <a:srgbClr val="757070"/>
                </a:solidFill>
              </a:rPr>
              <a:t>Abs</a:t>
            </a:r>
            <a:endParaRPr lang="en-IE" altLang="en-US" sz="2400">
              <a:solidFill>
                <a:srgbClr val="757070"/>
              </a:solidFill>
              <a:cs typeface="Calibri" panose="020F0502020204030204"/>
            </a:endParaRPr>
          </a:p>
          <a:p>
            <a:pPr marL="0" indent="0">
              <a:spcBef>
                <a:spcPct val="0"/>
              </a:spcBef>
              <a:buNone/>
            </a:pPr>
            <a:endParaRPr lang="en-IE" altLang="en-US">
              <a:solidFill>
                <a:srgbClr val="757070"/>
              </a:solidFill>
            </a:endParaRPr>
          </a:p>
        </p:txBody>
      </p:sp>
      <p:pic>
        <p:nvPicPr>
          <p:cNvPr id="8" name="Picture 4" descr="01WTA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40014" y="3914775"/>
            <a:ext cx="2935287" cy="294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 descr="FANDB"/>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16769" y="3847305"/>
            <a:ext cx="3763962" cy="280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prstDash val="sysDash"/>
                <a:miter lim="800000"/>
                <a:headEnd/>
                <a:tailEnd/>
              </a14:hiddenLine>
            </a:ext>
          </a:extLst>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9941">
                                            <p:bg/>
                                          </p:spTgt>
                                        </p:tgtEl>
                                        <p:attrNameLst>
                                          <p:attrName>style.visibility</p:attrName>
                                        </p:attrNameLst>
                                      </p:cBhvr>
                                      <p:to>
                                        <p:strVal val="visible"/>
                                      </p:to>
                                    </p:set>
                                    <p:animEffect transition="in" filter="blinds(horizontal)">
                                      <p:cBhvr>
                                        <p:cTn id="12" dur="500"/>
                                        <p:tgtEl>
                                          <p:spTgt spid="39941">
                                            <p:bg/>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9941">
                                            <p:txEl>
                                              <p:pRg st="0" end="0"/>
                                            </p:txEl>
                                          </p:spTgt>
                                        </p:tgtEl>
                                        <p:attrNameLst>
                                          <p:attrName>style.visibility</p:attrName>
                                        </p:attrNameLst>
                                      </p:cBhvr>
                                      <p:to>
                                        <p:strVal val="visible"/>
                                      </p:to>
                                    </p:set>
                                    <p:animEffect transition="in" filter="blinds(horizontal)">
                                      <p:cBhvr>
                                        <p:cTn id="17" dur="500"/>
                                        <p:tgtEl>
                                          <p:spTgt spid="39941">
                                            <p:txEl>
                                              <p:pRg st="0" end="0"/>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39940">
                                            <p:bg/>
                                          </p:spTgt>
                                        </p:tgtEl>
                                        <p:attrNameLst>
                                          <p:attrName>style.visibility</p:attrName>
                                        </p:attrNameLst>
                                      </p:cBhvr>
                                      <p:to>
                                        <p:strVal val="visible"/>
                                      </p:to>
                                    </p:set>
                                    <p:animEffect transition="in" filter="blinds(horizontal)">
                                      <p:cBhvr>
                                        <p:cTn id="22" dur="500"/>
                                        <p:tgtEl>
                                          <p:spTgt spid="39940">
                                            <p:bg/>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39940">
                                            <p:txEl>
                                              <p:pRg st="0" end="0"/>
                                            </p:txEl>
                                          </p:spTgt>
                                        </p:tgtEl>
                                        <p:attrNameLst>
                                          <p:attrName>style.visibility</p:attrName>
                                        </p:attrNameLst>
                                      </p:cBhvr>
                                      <p:to>
                                        <p:strVal val="visible"/>
                                      </p:to>
                                    </p:set>
                                    <p:animEffect transition="in" filter="blinds(horizontal)">
                                      <p:cBhvr>
                                        <p:cTn id="27" dur="500"/>
                                        <p:tgtEl>
                                          <p:spTgt spid="39940">
                                            <p:txEl>
                                              <p:pRg st="0" end="0"/>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39940">
                                            <p:txEl>
                                              <p:pRg st="1" end="1"/>
                                            </p:txEl>
                                          </p:spTgt>
                                        </p:tgtEl>
                                        <p:attrNameLst>
                                          <p:attrName>style.visibility</p:attrName>
                                        </p:attrNameLst>
                                      </p:cBhvr>
                                      <p:to>
                                        <p:strVal val="visible"/>
                                      </p:to>
                                    </p:set>
                                    <p:animEffect transition="in" filter="blinds(horizontal)">
                                      <p:cBhvr>
                                        <p:cTn id="32" dur="500"/>
                                        <p:tgtEl>
                                          <p:spTgt spid="39940">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39940">
                                            <p:txEl>
                                              <p:pRg st="3" end="3"/>
                                            </p:txEl>
                                          </p:spTgt>
                                        </p:tgtEl>
                                        <p:attrNameLst>
                                          <p:attrName>style.visibility</p:attrName>
                                        </p:attrNameLst>
                                      </p:cBhvr>
                                      <p:to>
                                        <p:strVal val="visible"/>
                                      </p:to>
                                    </p:set>
                                    <p:animEffect transition="in" filter="blinds(horizontal)">
                                      <p:cBhvr>
                                        <p:cTn id="37" dur="500"/>
                                        <p:tgtEl>
                                          <p:spTgt spid="39940">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39940">
                                            <p:txEl>
                                              <p:pRg st="4" end="4"/>
                                            </p:txEl>
                                          </p:spTgt>
                                        </p:tgtEl>
                                        <p:attrNameLst>
                                          <p:attrName>style.visibility</p:attrName>
                                        </p:attrNameLst>
                                      </p:cBhvr>
                                      <p:to>
                                        <p:strVal val="visible"/>
                                      </p:to>
                                    </p:set>
                                    <p:animEffect transition="in" filter="blinds(horizontal)">
                                      <p:cBhvr>
                                        <p:cTn id="42" dur="500"/>
                                        <p:tgtEl>
                                          <p:spTgt spid="39940">
                                            <p:txEl>
                                              <p:pRg st="4" end="4"/>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39940">
                                            <p:txEl>
                                              <p:pRg st="6" end="6"/>
                                            </p:txEl>
                                          </p:spTgt>
                                        </p:tgtEl>
                                        <p:attrNameLst>
                                          <p:attrName>style.visibility</p:attrName>
                                        </p:attrNameLst>
                                      </p:cBhvr>
                                      <p:to>
                                        <p:strVal val="visible"/>
                                      </p:to>
                                    </p:set>
                                    <p:animEffect transition="in" filter="blinds(horizontal)">
                                      <p:cBhvr>
                                        <p:cTn id="47" dur="500"/>
                                        <p:tgtEl>
                                          <p:spTgt spid="39940">
                                            <p:txEl>
                                              <p:pRg st="6" end="6"/>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grpId="0" nodeType="clickEffect">
                                  <p:stCondLst>
                                    <p:cond delay="0"/>
                                  </p:stCondLst>
                                  <p:childTnLst>
                                    <p:set>
                                      <p:cBhvr>
                                        <p:cTn id="51" dur="1" fill="hold">
                                          <p:stCondLst>
                                            <p:cond delay="0"/>
                                          </p:stCondLst>
                                        </p:cTn>
                                        <p:tgtEl>
                                          <p:spTgt spid="39940">
                                            <p:txEl>
                                              <p:pRg st="7" end="7"/>
                                            </p:txEl>
                                          </p:spTgt>
                                        </p:tgtEl>
                                        <p:attrNameLst>
                                          <p:attrName>style.visibility</p:attrName>
                                        </p:attrNameLst>
                                      </p:cBhvr>
                                      <p:to>
                                        <p:strVal val="visible"/>
                                      </p:to>
                                    </p:set>
                                    <p:animEffect transition="in" filter="blinds(horizontal)">
                                      <p:cBhvr>
                                        <p:cTn id="52" dur="500"/>
                                        <p:tgtEl>
                                          <p:spTgt spid="39940">
                                            <p:txEl>
                                              <p:pRg st="7" end="7"/>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8"/>
                                        </p:tgtEl>
                                        <p:attrNameLst>
                                          <p:attrName>style.visibility</p:attrName>
                                        </p:attrNameLst>
                                      </p:cBhvr>
                                      <p:to>
                                        <p:strVal val="visible"/>
                                      </p:to>
                                    </p:set>
                                    <p:anim calcmode="lin" valueType="num">
                                      <p:cBhvr additive="base">
                                        <p:cTn id="57" dur="500" fill="hold"/>
                                        <p:tgtEl>
                                          <p:spTgt spid="8"/>
                                        </p:tgtEl>
                                        <p:attrNameLst>
                                          <p:attrName>ppt_x</p:attrName>
                                        </p:attrNameLst>
                                      </p:cBhvr>
                                      <p:tavLst>
                                        <p:tav tm="0">
                                          <p:val>
                                            <p:strVal val="#ppt_x"/>
                                          </p:val>
                                        </p:tav>
                                        <p:tav tm="100000">
                                          <p:val>
                                            <p:strVal val="#ppt_x"/>
                                          </p:val>
                                        </p:tav>
                                      </p:tavLst>
                                    </p:anim>
                                    <p:anim calcmode="lin" valueType="num">
                                      <p:cBhvr additive="base">
                                        <p:cTn id="5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3" presetClass="entr" presetSubtype="10" fill="hold" grpId="0" nodeType="clickEffect">
                                  <p:stCondLst>
                                    <p:cond delay="0"/>
                                  </p:stCondLst>
                                  <p:childTnLst>
                                    <p:set>
                                      <p:cBhvr>
                                        <p:cTn id="62" dur="1" fill="hold">
                                          <p:stCondLst>
                                            <p:cond delay="0"/>
                                          </p:stCondLst>
                                        </p:cTn>
                                        <p:tgtEl>
                                          <p:spTgt spid="39939">
                                            <p:bg/>
                                          </p:spTgt>
                                        </p:tgtEl>
                                        <p:attrNameLst>
                                          <p:attrName>style.visibility</p:attrName>
                                        </p:attrNameLst>
                                      </p:cBhvr>
                                      <p:to>
                                        <p:strVal val="visible"/>
                                      </p:to>
                                    </p:set>
                                    <p:animEffect transition="in" filter="blinds(horizontal)">
                                      <p:cBhvr>
                                        <p:cTn id="63" dur="500"/>
                                        <p:tgtEl>
                                          <p:spTgt spid="39939">
                                            <p:bg/>
                                          </p:spTgt>
                                        </p:tgtEl>
                                      </p:cBhvr>
                                    </p:animEffect>
                                  </p:childTnLst>
                                </p:cTn>
                              </p:par>
                            </p:childTnLst>
                          </p:cTn>
                        </p:par>
                      </p:childTnLst>
                    </p:cTn>
                  </p:par>
                  <p:par>
                    <p:cTn id="64" fill="hold" nodeType="clickPar">
                      <p:stCondLst>
                        <p:cond delay="indefinite"/>
                      </p:stCondLst>
                      <p:childTnLst>
                        <p:par>
                          <p:cTn id="65" fill="hold" nodeType="withGroup">
                            <p:stCondLst>
                              <p:cond delay="0"/>
                            </p:stCondLst>
                            <p:childTnLst>
                              <p:par>
                                <p:cTn id="66" presetID="3" presetClass="entr" presetSubtype="10" fill="hold" grpId="0" nodeType="clickEffect">
                                  <p:stCondLst>
                                    <p:cond delay="0"/>
                                  </p:stCondLst>
                                  <p:childTnLst>
                                    <p:set>
                                      <p:cBhvr>
                                        <p:cTn id="67" dur="1" fill="hold">
                                          <p:stCondLst>
                                            <p:cond delay="0"/>
                                          </p:stCondLst>
                                        </p:cTn>
                                        <p:tgtEl>
                                          <p:spTgt spid="39939">
                                            <p:txEl>
                                              <p:pRg st="0" end="0"/>
                                            </p:txEl>
                                          </p:spTgt>
                                        </p:tgtEl>
                                        <p:attrNameLst>
                                          <p:attrName>style.visibility</p:attrName>
                                        </p:attrNameLst>
                                      </p:cBhvr>
                                      <p:to>
                                        <p:strVal val="visible"/>
                                      </p:to>
                                    </p:set>
                                    <p:animEffect transition="in" filter="blinds(horizontal)">
                                      <p:cBhvr>
                                        <p:cTn id="68" dur="500"/>
                                        <p:tgtEl>
                                          <p:spTgt spid="39939">
                                            <p:txEl>
                                              <p:pRg st="0" end="0"/>
                                            </p:txEl>
                                          </p:spTgt>
                                        </p:tgtEl>
                                      </p:cBhvr>
                                    </p:animEffect>
                                  </p:childTnLst>
                                </p:cTn>
                              </p:par>
                            </p:childTnLst>
                          </p:cTn>
                        </p:par>
                      </p:childTnLst>
                    </p:cTn>
                  </p:par>
                  <p:par>
                    <p:cTn id="69" fill="hold" nodeType="clickPar">
                      <p:stCondLst>
                        <p:cond delay="indefinite"/>
                      </p:stCondLst>
                      <p:childTnLst>
                        <p:par>
                          <p:cTn id="70" fill="hold" nodeType="withGroup">
                            <p:stCondLst>
                              <p:cond delay="0"/>
                            </p:stCondLst>
                            <p:childTnLst>
                              <p:par>
                                <p:cTn id="71" presetID="3" presetClass="entr" presetSubtype="10" fill="hold" grpId="0" nodeType="clickEffect">
                                  <p:stCondLst>
                                    <p:cond delay="0"/>
                                  </p:stCondLst>
                                  <p:childTnLst>
                                    <p:set>
                                      <p:cBhvr>
                                        <p:cTn id="72" dur="1" fill="hold">
                                          <p:stCondLst>
                                            <p:cond delay="0"/>
                                          </p:stCondLst>
                                        </p:cTn>
                                        <p:tgtEl>
                                          <p:spTgt spid="39943">
                                            <p:bg/>
                                          </p:spTgt>
                                        </p:tgtEl>
                                        <p:attrNameLst>
                                          <p:attrName>style.visibility</p:attrName>
                                        </p:attrNameLst>
                                      </p:cBhvr>
                                      <p:to>
                                        <p:strVal val="visible"/>
                                      </p:to>
                                    </p:set>
                                    <p:animEffect transition="in" filter="blinds(horizontal)">
                                      <p:cBhvr>
                                        <p:cTn id="73" dur="500"/>
                                        <p:tgtEl>
                                          <p:spTgt spid="39943">
                                            <p:bg/>
                                          </p:spTgt>
                                        </p:tgtEl>
                                      </p:cBhvr>
                                    </p:animEffect>
                                  </p:childTnLst>
                                </p:cTn>
                              </p:par>
                            </p:childTnLst>
                          </p:cTn>
                        </p:par>
                      </p:childTnLst>
                    </p:cTn>
                  </p:par>
                  <p:par>
                    <p:cTn id="74" fill="hold">
                      <p:stCondLst>
                        <p:cond delay="indefinite"/>
                      </p:stCondLst>
                      <p:childTnLst>
                        <p:par>
                          <p:cTn id="75" fill="hold">
                            <p:stCondLst>
                              <p:cond delay="0"/>
                            </p:stCondLst>
                            <p:childTnLst>
                              <p:par>
                                <p:cTn id="76" presetID="3" presetClass="entr" presetSubtype="10" fill="hold" grpId="0" nodeType="clickEffect">
                                  <p:stCondLst>
                                    <p:cond delay="0"/>
                                  </p:stCondLst>
                                  <p:childTnLst>
                                    <p:set>
                                      <p:cBhvr>
                                        <p:cTn id="77" dur="1" fill="hold">
                                          <p:stCondLst>
                                            <p:cond delay="0"/>
                                          </p:stCondLst>
                                        </p:cTn>
                                        <p:tgtEl>
                                          <p:spTgt spid="39943">
                                            <p:txEl>
                                              <p:pRg st="0" end="0"/>
                                            </p:txEl>
                                          </p:spTgt>
                                        </p:tgtEl>
                                        <p:attrNameLst>
                                          <p:attrName>style.visibility</p:attrName>
                                        </p:attrNameLst>
                                      </p:cBhvr>
                                      <p:to>
                                        <p:strVal val="visible"/>
                                      </p:to>
                                    </p:set>
                                    <p:animEffect transition="in" filter="blinds(horizontal)">
                                      <p:cBhvr>
                                        <p:cTn id="78" dur="500"/>
                                        <p:tgtEl>
                                          <p:spTgt spid="39943">
                                            <p:txEl>
                                              <p:pRg st="0" end="0"/>
                                            </p:txEl>
                                          </p:spTgt>
                                        </p:tgtEl>
                                      </p:cBhvr>
                                    </p:animEffect>
                                  </p:childTnLst>
                                </p:cTn>
                              </p:par>
                            </p:childTnLst>
                          </p:cTn>
                        </p:par>
                      </p:childTnLst>
                    </p:cTn>
                  </p:par>
                  <p:par>
                    <p:cTn id="79" fill="hold" nodeType="clickPar">
                      <p:stCondLst>
                        <p:cond delay="indefinite"/>
                      </p:stCondLst>
                      <p:childTnLst>
                        <p:par>
                          <p:cTn id="80" fill="hold" nodeType="withGroup">
                            <p:stCondLst>
                              <p:cond delay="0"/>
                            </p:stCondLst>
                            <p:childTnLst>
                              <p:par>
                                <p:cTn id="81" presetID="3" presetClass="entr" presetSubtype="10" fill="hold" grpId="0" nodeType="clickEffect">
                                  <p:stCondLst>
                                    <p:cond delay="0"/>
                                  </p:stCondLst>
                                  <p:childTnLst>
                                    <p:set>
                                      <p:cBhvr>
                                        <p:cTn id="82" dur="1" fill="hold">
                                          <p:stCondLst>
                                            <p:cond delay="0"/>
                                          </p:stCondLst>
                                        </p:cTn>
                                        <p:tgtEl>
                                          <p:spTgt spid="39943">
                                            <p:txEl>
                                              <p:pRg st="1" end="1"/>
                                            </p:txEl>
                                          </p:spTgt>
                                        </p:tgtEl>
                                        <p:attrNameLst>
                                          <p:attrName>style.visibility</p:attrName>
                                        </p:attrNameLst>
                                      </p:cBhvr>
                                      <p:to>
                                        <p:strVal val="visible"/>
                                      </p:to>
                                    </p:set>
                                    <p:animEffect transition="in" filter="blinds(horizontal)">
                                      <p:cBhvr>
                                        <p:cTn id="83" dur="500"/>
                                        <p:tgtEl>
                                          <p:spTgt spid="39943">
                                            <p:txEl>
                                              <p:pRg st="1" end="1"/>
                                            </p:txEl>
                                          </p:spTgt>
                                        </p:tgtEl>
                                      </p:cBhvr>
                                    </p:animEffect>
                                  </p:childTnLst>
                                </p:cTn>
                              </p:par>
                            </p:childTnLst>
                          </p:cTn>
                        </p:par>
                      </p:childTnLst>
                    </p:cTn>
                  </p:par>
                  <p:par>
                    <p:cTn id="84" fill="hold">
                      <p:stCondLst>
                        <p:cond delay="indefinite"/>
                      </p:stCondLst>
                      <p:childTnLst>
                        <p:par>
                          <p:cTn id="85" fill="hold">
                            <p:stCondLst>
                              <p:cond delay="0"/>
                            </p:stCondLst>
                            <p:childTnLst>
                              <p:par>
                                <p:cTn id="86" presetID="3" presetClass="entr" presetSubtype="10" fill="hold" grpId="0" nodeType="clickEffect">
                                  <p:stCondLst>
                                    <p:cond delay="0"/>
                                  </p:stCondLst>
                                  <p:childTnLst>
                                    <p:set>
                                      <p:cBhvr>
                                        <p:cTn id="87" dur="1" fill="hold">
                                          <p:stCondLst>
                                            <p:cond delay="0"/>
                                          </p:stCondLst>
                                        </p:cTn>
                                        <p:tgtEl>
                                          <p:spTgt spid="39943">
                                            <p:txEl>
                                              <p:pRg st="3" end="3"/>
                                            </p:txEl>
                                          </p:spTgt>
                                        </p:tgtEl>
                                        <p:attrNameLst>
                                          <p:attrName>style.visibility</p:attrName>
                                        </p:attrNameLst>
                                      </p:cBhvr>
                                      <p:to>
                                        <p:strVal val="visible"/>
                                      </p:to>
                                    </p:set>
                                    <p:animEffect transition="in" filter="blinds(horizontal)">
                                      <p:cBhvr>
                                        <p:cTn id="88" dur="500"/>
                                        <p:tgtEl>
                                          <p:spTgt spid="39943">
                                            <p:txEl>
                                              <p:pRg st="3" end="3"/>
                                            </p:txEl>
                                          </p:spTgt>
                                        </p:tgtEl>
                                      </p:cBhvr>
                                    </p:animEffect>
                                  </p:childTnLst>
                                </p:cTn>
                              </p:par>
                            </p:childTnLst>
                          </p:cTn>
                        </p:par>
                      </p:childTnLst>
                    </p:cTn>
                  </p:par>
                  <p:par>
                    <p:cTn id="89" fill="hold">
                      <p:stCondLst>
                        <p:cond delay="indefinite"/>
                      </p:stCondLst>
                      <p:childTnLst>
                        <p:par>
                          <p:cTn id="90" fill="hold">
                            <p:stCondLst>
                              <p:cond delay="0"/>
                            </p:stCondLst>
                            <p:childTnLst>
                              <p:par>
                                <p:cTn id="91" presetID="3" presetClass="entr" presetSubtype="10" fill="hold" grpId="0" nodeType="clickEffect">
                                  <p:stCondLst>
                                    <p:cond delay="0"/>
                                  </p:stCondLst>
                                  <p:childTnLst>
                                    <p:set>
                                      <p:cBhvr>
                                        <p:cTn id="92" dur="1" fill="hold">
                                          <p:stCondLst>
                                            <p:cond delay="0"/>
                                          </p:stCondLst>
                                        </p:cTn>
                                        <p:tgtEl>
                                          <p:spTgt spid="39943">
                                            <p:txEl>
                                              <p:pRg st="4" end="4"/>
                                            </p:txEl>
                                          </p:spTgt>
                                        </p:tgtEl>
                                        <p:attrNameLst>
                                          <p:attrName>style.visibility</p:attrName>
                                        </p:attrNameLst>
                                      </p:cBhvr>
                                      <p:to>
                                        <p:strVal val="visible"/>
                                      </p:to>
                                    </p:set>
                                    <p:animEffect transition="in" filter="blinds(horizontal)">
                                      <p:cBhvr>
                                        <p:cTn id="93" dur="500"/>
                                        <p:tgtEl>
                                          <p:spTgt spid="39943">
                                            <p:txEl>
                                              <p:pRg st="4" end="4"/>
                                            </p:txEl>
                                          </p:spTgt>
                                        </p:tgtEl>
                                      </p:cBhvr>
                                    </p:animEffect>
                                  </p:childTnLst>
                                </p:cTn>
                              </p:par>
                            </p:childTnLst>
                          </p:cTn>
                        </p:par>
                      </p:childTnLst>
                    </p:cTn>
                  </p:par>
                  <p:par>
                    <p:cTn id="94" fill="hold">
                      <p:stCondLst>
                        <p:cond delay="indefinite"/>
                      </p:stCondLst>
                      <p:childTnLst>
                        <p:par>
                          <p:cTn id="95" fill="hold">
                            <p:stCondLst>
                              <p:cond delay="0"/>
                            </p:stCondLst>
                            <p:childTnLst>
                              <p:par>
                                <p:cTn id="96" presetID="3" presetClass="entr" presetSubtype="10" fill="hold" grpId="0" nodeType="clickEffect">
                                  <p:stCondLst>
                                    <p:cond delay="0"/>
                                  </p:stCondLst>
                                  <p:childTnLst>
                                    <p:set>
                                      <p:cBhvr>
                                        <p:cTn id="97" dur="1" fill="hold">
                                          <p:stCondLst>
                                            <p:cond delay="0"/>
                                          </p:stCondLst>
                                        </p:cTn>
                                        <p:tgtEl>
                                          <p:spTgt spid="39943">
                                            <p:txEl>
                                              <p:pRg st="5" end="5"/>
                                            </p:txEl>
                                          </p:spTgt>
                                        </p:tgtEl>
                                        <p:attrNameLst>
                                          <p:attrName>style.visibility</p:attrName>
                                        </p:attrNameLst>
                                      </p:cBhvr>
                                      <p:to>
                                        <p:strVal val="visible"/>
                                      </p:to>
                                    </p:set>
                                    <p:animEffect transition="in" filter="blinds(horizontal)">
                                      <p:cBhvr>
                                        <p:cTn id="98" dur="500"/>
                                        <p:tgtEl>
                                          <p:spTgt spid="39943">
                                            <p:txEl>
                                              <p:pRg st="5" end="5"/>
                                            </p:txEl>
                                          </p:spTgt>
                                        </p:tgtEl>
                                      </p:cBhvr>
                                    </p:animEffect>
                                  </p:childTnLst>
                                </p:cTn>
                              </p:par>
                            </p:childTnLst>
                          </p:cTn>
                        </p:par>
                      </p:childTnLst>
                    </p:cTn>
                  </p:par>
                  <p:par>
                    <p:cTn id="99" fill="hold" nodeType="clickPar">
                      <p:stCondLst>
                        <p:cond delay="indefinite"/>
                      </p:stCondLst>
                      <p:childTnLst>
                        <p:par>
                          <p:cTn id="100" fill="hold" nodeType="withGroup">
                            <p:stCondLst>
                              <p:cond delay="0"/>
                            </p:stCondLst>
                            <p:childTnLst>
                              <p:par>
                                <p:cTn id="101" presetID="3" presetClass="entr" presetSubtype="10" fill="hold" grpId="0" nodeType="clickEffect">
                                  <p:stCondLst>
                                    <p:cond delay="0"/>
                                  </p:stCondLst>
                                  <p:childTnLst>
                                    <p:set>
                                      <p:cBhvr>
                                        <p:cTn id="102" dur="1" fill="hold">
                                          <p:stCondLst>
                                            <p:cond delay="0"/>
                                          </p:stCondLst>
                                        </p:cTn>
                                        <p:tgtEl>
                                          <p:spTgt spid="39943">
                                            <p:txEl>
                                              <p:pRg st="6" end="6"/>
                                            </p:txEl>
                                          </p:spTgt>
                                        </p:tgtEl>
                                        <p:attrNameLst>
                                          <p:attrName>style.visibility</p:attrName>
                                        </p:attrNameLst>
                                      </p:cBhvr>
                                      <p:to>
                                        <p:strVal val="visible"/>
                                      </p:to>
                                    </p:set>
                                    <p:animEffect transition="in" filter="blinds(horizontal)">
                                      <p:cBhvr>
                                        <p:cTn id="103" dur="500"/>
                                        <p:tgtEl>
                                          <p:spTgt spid="39943">
                                            <p:txEl>
                                              <p:pRg st="6" end="6"/>
                                            </p:txEl>
                                          </p:spTgt>
                                        </p:tgtEl>
                                      </p:cBhvr>
                                    </p:animEffect>
                                  </p:childTnLst>
                                </p:cTn>
                              </p:par>
                            </p:childTnLst>
                          </p:cTn>
                        </p:par>
                      </p:childTnLst>
                    </p:cTn>
                  </p:par>
                  <p:par>
                    <p:cTn id="104" fill="hold">
                      <p:stCondLst>
                        <p:cond delay="indefinite"/>
                      </p:stCondLst>
                      <p:childTnLst>
                        <p:par>
                          <p:cTn id="105" fill="hold">
                            <p:stCondLst>
                              <p:cond delay="0"/>
                            </p:stCondLst>
                            <p:childTnLst>
                              <p:par>
                                <p:cTn id="106" presetID="1" presetClass="entr" presetSubtype="0" fill="hold" nodeType="clickEffect">
                                  <p:stCondLst>
                                    <p:cond delay="0"/>
                                  </p:stCondLst>
                                  <p:childTnLst>
                                    <p:set>
                                      <p:cBhvr>
                                        <p:cTn id="107"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41" grpId="0" build="p" animBg="1"/>
      <p:bldP spid="39940" grpId="0" build="p" animBg="1"/>
      <p:bldP spid="39939" grpId="0" build="p" animBg="1"/>
      <p:bldP spid="39943" grpId="0" build="p"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510420F-417F-3B2E-D9A6-3E8D226407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31553" y="330200"/>
            <a:ext cx="8728893" cy="6858000"/>
          </a:xfrm>
          <a:prstGeom prst="rect">
            <a:avLst/>
          </a:prstGeom>
          <a:effectLst>
            <a:softEdge rad="304800"/>
          </a:effectLst>
        </p:spPr>
      </p:pic>
    </p:spTree>
    <p:custDataLst>
      <p:tags r:id="rId1"/>
    </p:custDataLst>
    <p:extLst>
      <p:ext uri="{BB962C8B-B14F-4D97-AF65-F5344CB8AC3E}">
        <p14:creationId xmlns:p14="http://schemas.microsoft.com/office/powerpoint/2010/main" val="270798347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0B2FB2D7-7610-B30F-7B56-983EAB881C94}"/>
              </a:ext>
            </a:extLst>
          </p:cNvPr>
          <p:cNvSpPr txBox="1">
            <a:spLocks/>
          </p:cNvSpPr>
          <p:nvPr/>
        </p:nvSpPr>
        <p:spPr>
          <a:xfrm>
            <a:off x="197747" y="290937"/>
            <a:ext cx="4270022" cy="80588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IE" sz="4400" b="1">
                <a:solidFill>
                  <a:schemeClr val="bg2">
                    <a:lumMod val="50000"/>
                  </a:schemeClr>
                </a:solidFill>
                <a:latin typeface="+mn-lt"/>
              </a:rPr>
              <a:t>Recap </a:t>
            </a:r>
            <a:r>
              <a:rPr lang="en-IE" sz="4000" b="1">
                <a:solidFill>
                  <a:schemeClr val="bg2">
                    <a:lumMod val="50000"/>
                  </a:schemeClr>
                </a:solidFill>
                <a:latin typeface="+mn-lt"/>
              </a:rPr>
              <a:t>Questions</a:t>
            </a:r>
            <a:r>
              <a:rPr lang="en-IE" sz="4400" b="1">
                <a:solidFill>
                  <a:schemeClr val="bg2">
                    <a:lumMod val="50000"/>
                  </a:schemeClr>
                </a:solidFill>
                <a:latin typeface="+mn-lt"/>
              </a:rPr>
              <a:t> </a:t>
            </a:r>
          </a:p>
        </p:txBody>
      </p:sp>
      <p:sp>
        <p:nvSpPr>
          <p:cNvPr id="10" name="Content Placeholder 9">
            <a:extLst>
              <a:ext uri="{FF2B5EF4-FFF2-40B4-BE49-F238E27FC236}">
                <a16:creationId xmlns:a16="http://schemas.microsoft.com/office/drawing/2014/main" id="{DBB0A3A6-92A1-259A-9DFF-16563744CFDA}"/>
              </a:ext>
            </a:extLst>
          </p:cNvPr>
          <p:cNvSpPr>
            <a:spLocks noGrp="1"/>
          </p:cNvSpPr>
          <p:nvPr>
            <p:ph idx="1"/>
          </p:nvPr>
        </p:nvSpPr>
        <p:spPr>
          <a:xfrm>
            <a:off x="847725" y="1863725"/>
            <a:ext cx="9556115" cy="4351338"/>
          </a:xfrm>
        </p:spPr>
        <p:txBody>
          <a:bodyPr vert="horz" lIns="91440" tIns="45720" rIns="91440" bIns="45720" rtlCol="0" anchor="t">
            <a:normAutofit/>
          </a:bodyPr>
          <a:lstStyle/>
          <a:p>
            <a:r>
              <a:rPr lang="en-IE">
                <a:solidFill>
                  <a:schemeClr val="bg2">
                    <a:lumMod val="50000"/>
                  </a:schemeClr>
                </a:solidFill>
              </a:rPr>
              <a:t>What does your spine do?</a:t>
            </a:r>
          </a:p>
          <a:p>
            <a:r>
              <a:rPr lang="en-IE">
                <a:solidFill>
                  <a:schemeClr val="bg2">
                    <a:lumMod val="50000"/>
                  </a:schemeClr>
                </a:solidFill>
              </a:rPr>
              <a:t>What are the roles of the discs?</a:t>
            </a:r>
          </a:p>
          <a:p>
            <a:r>
              <a:rPr lang="en-IE">
                <a:solidFill>
                  <a:schemeClr val="bg2">
                    <a:lumMod val="50000"/>
                  </a:schemeClr>
                </a:solidFill>
                <a:cs typeface="Calibri"/>
              </a:rPr>
              <a:t>How can these get injured?</a:t>
            </a:r>
          </a:p>
          <a:p>
            <a:r>
              <a:rPr lang="en-IE">
                <a:solidFill>
                  <a:schemeClr val="bg2">
                    <a:lumMod val="50000"/>
                  </a:schemeClr>
                </a:solidFill>
              </a:rPr>
              <a:t>What are the different types of muscles and their purpose?</a:t>
            </a:r>
            <a:endParaRPr lang="en-IE">
              <a:solidFill>
                <a:schemeClr val="bg2">
                  <a:lumMod val="50000"/>
                </a:schemeClr>
              </a:solidFill>
              <a:cs typeface="Calibri"/>
            </a:endParaRPr>
          </a:p>
        </p:txBody>
      </p:sp>
      <p:pic>
        <p:nvPicPr>
          <p:cNvPr id="11" name="Picture 10" descr="Text&#10;&#10;Description automatically generated">
            <a:extLst>
              <a:ext uri="{FF2B5EF4-FFF2-40B4-BE49-F238E27FC236}">
                <a16:creationId xmlns:a16="http://schemas.microsoft.com/office/drawing/2014/main" id="{CE986B04-A86B-FB43-6E48-36DF4B9135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98187" y="4308856"/>
            <a:ext cx="3831379" cy="2549144"/>
          </a:xfrm>
          <a:prstGeom prst="rect">
            <a:avLst/>
          </a:prstGeom>
        </p:spPr>
      </p:pic>
    </p:spTree>
    <p:custDataLst>
      <p:tags r:id="rId1"/>
    </p:custDataLst>
    <p:extLst>
      <p:ext uri="{BB962C8B-B14F-4D97-AF65-F5344CB8AC3E}">
        <p14:creationId xmlns:p14="http://schemas.microsoft.com/office/powerpoint/2010/main" val="2050647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4AEEFB-84F7-4E2C-9327-3ED708688FAE}"/>
              </a:ext>
            </a:extLst>
          </p:cNvPr>
          <p:cNvSpPr>
            <a:spLocks noGrp="1"/>
          </p:cNvSpPr>
          <p:nvPr>
            <p:ph type="title"/>
          </p:nvPr>
        </p:nvSpPr>
        <p:spPr/>
        <p:txBody>
          <a:bodyPr/>
          <a:lstStyle/>
          <a:p>
            <a:r>
              <a:rPr lang="en-US">
                <a:solidFill>
                  <a:schemeClr val="tx1">
                    <a:lumMod val="65000"/>
                    <a:lumOff val="35000"/>
                  </a:schemeClr>
                </a:solidFill>
              </a:rPr>
              <a:t>Manual Handling Course</a:t>
            </a:r>
            <a:endParaRPr lang="en-IE">
              <a:solidFill>
                <a:schemeClr val="tx1">
                  <a:lumMod val="65000"/>
                  <a:lumOff val="35000"/>
                </a:schemeClr>
              </a:solidFill>
            </a:endParaRPr>
          </a:p>
        </p:txBody>
      </p:sp>
      <p:sp>
        <p:nvSpPr>
          <p:cNvPr id="3" name="Text Placeholder 2">
            <a:extLst>
              <a:ext uri="{FF2B5EF4-FFF2-40B4-BE49-F238E27FC236}">
                <a16:creationId xmlns:a16="http://schemas.microsoft.com/office/drawing/2014/main" id="{856FAD63-6BBB-493D-BBE3-0B6D5501FE12}"/>
              </a:ext>
            </a:extLst>
          </p:cNvPr>
          <p:cNvSpPr>
            <a:spLocks noGrp="1"/>
          </p:cNvSpPr>
          <p:nvPr>
            <p:ph type="body" idx="1"/>
          </p:nvPr>
        </p:nvSpPr>
        <p:spPr/>
        <p:txBody>
          <a:bodyPr vert="horz" lIns="91440" tIns="45720" rIns="91440" bIns="45720" rtlCol="0" anchor="t">
            <a:normAutofit/>
          </a:bodyPr>
          <a:lstStyle/>
          <a:p>
            <a:r>
              <a:rPr lang="en-US"/>
              <a:t>Presented by </a:t>
            </a:r>
            <a:endParaRPr lang="en-IE"/>
          </a:p>
        </p:txBody>
      </p:sp>
    </p:spTree>
    <p:custDataLst>
      <p:tags r:id="rId1"/>
    </p:custDataLst>
    <p:extLst>
      <p:ext uri="{BB962C8B-B14F-4D97-AF65-F5344CB8AC3E}">
        <p14:creationId xmlns:p14="http://schemas.microsoft.com/office/powerpoint/2010/main" val="75804677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hape&#10;&#10;Description automatically generated with low confidence">
            <a:extLst>
              <a:ext uri="{FF2B5EF4-FFF2-40B4-BE49-F238E27FC236}">
                <a16:creationId xmlns:a16="http://schemas.microsoft.com/office/drawing/2014/main" id="{C2D7B15F-ADB0-AFB8-A424-3327FEE5F71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0500" y="3123565"/>
            <a:ext cx="5516880" cy="4137660"/>
          </a:xfrm>
          <a:prstGeom prst="rect">
            <a:avLst/>
          </a:prstGeom>
        </p:spPr>
      </p:pic>
      <p:sp>
        <p:nvSpPr>
          <p:cNvPr id="24578" name="Content Placeholder 2"/>
          <p:cNvSpPr>
            <a:spLocks noGrp="1"/>
          </p:cNvSpPr>
          <p:nvPr>
            <p:ph idx="1"/>
          </p:nvPr>
        </p:nvSpPr>
        <p:spPr>
          <a:xfrm>
            <a:off x="838200" y="1631315"/>
            <a:ext cx="10740390" cy="4351338"/>
          </a:xfrm>
        </p:spPr>
        <p:txBody>
          <a:bodyPr>
            <a:normAutofit/>
          </a:bodyPr>
          <a:lstStyle/>
          <a:p>
            <a:pPr algn="just" eaLnBrk="1" hangingPunct="1">
              <a:buFont typeface="Arial" panose="020B0604020202020204" pitchFamily="34" charset="0"/>
              <a:buNone/>
            </a:pPr>
            <a:r>
              <a:rPr lang="ga-IE" altLang="en-US" sz="2700">
                <a:solidFill>
                  <a:schemeClr val="bg2">
                    <a:lumMod val="50000"/>
                  </a:schemeClr>
                </a:solidFill>
              </a:rPr>
              <a:t>The aim of this course is to provide </a:t>
            </a:r>
            <a:r>
              <a:rPr lang="en-IE" altLang="en-US" sz="2700">
                <a:solidFill>
                  <a:schemeClr val="bg2">
                    <a:lumMod val="50000"/>
                  </a:schemeClr>
                </a:solidFill>
              </a:rPr>
              <a:t>you </a:t>
            </a:r>
            <a:r>
              <a:rPr lang="ga-IE" altLang="en-US" sz="2700">
                <a:solidFill>
                  <a:schemeClr val="bg2">
                    <a:lumMod val="50000"/>
                  </a:schemeClr>
                </a:solidFill>
              </a:rPr>
              <a:t>with the</a:t>
            </a:r>
            <a:r>
              <a:rPr lang="en-IE" altLang="en-US" sz="2700">
                <a:solidFill>
                  <a:schemeClr val="bg2">
                    <a:lumMod val="50000"/>
                  </a:schemeClr>
                </a:solidFill>
              </a:rPr>
              <a:t> k</a:t>
            </a:r>
            <a:r>
              <a:rPr lang="ga-IE" altLang="en-US" sz="2700">
                <a:solidFill>
                  <a:schemeClr val="bg2">
                    <a:lumMod val="50000"/>
                  </a:schemeClr>
                </a:solidFill>
              </a:rPr>
              <a:t>nowledge</a:t>
            </a:r>
            <a:r>
              <a:rPr lang="en-GB" altLang="en-US" sz="2700">
                <a:solidFill>
                  <a:schemeClr val="bg2">
                    <a:lumMod val="50000"/>
                  </a:schemeClr>
                </a:solidFill>
              </a:rPr>
              <a:t>, skills and attitude</a:t>
            </a:r>
            <a:r>
              <a:rPr lang="ga-IE" altLang="en-US" sz="2700">
                <a:solidFill>
                  <a:schemeClr val="bg2">
                    <a:lumMod val="50000"/>
                  </a:schemeClr>
                </a:solidFill>
              </a:rPr>
              <a:t> t</a:t>
            </a:r>
            <a:r>
              <a:rPr lang="en-IE" altLang="en-US" sz="2700">
                <a:solidFill>
                  <a:schemeClr val="bg2">
                    <a:lumMod val="50000"/>
                  </a:schemeClr>
                </a:solidFill>
              </a:rPr>
              <a:t>o be able to outline common back injuries and how to protect your back.</a:t>
            </a:r>
            <a:endParaRPr lang="ga-IE" altLang="en-US" sz="2700">
              <a:solidFill>
                <a:schemeClr val="bg2">
                  <a:lumMod val="50000"/>
                </a:schemeClr>
              </a:solidFill>
            </a:endParaRPr>
          </a:p>
        </p:txBody>
      </p:sp>
      <p:sp>
        <p:nvSpPr>
          <p:cNvPr id="9218" name="Title 1"/>
          <p:cNvSpPr>
            <a:spLocks noGrp="1"/>
          </p:cNvSpPr>
          <p:nvPr>
            <p:ph type="title"/>
          </p:nvPr>
        </p:nvSpPr>
        <p:spPr>
          <a:xfrm>
            <a:off x="838200" y="31097"/>
            <a:ext cx="10515600" cy="1325563"/>
          </a:xfrm>
        </p:spPr>
        <p:txBody>
          <a:bodyPr>
            <a:normAutofit/>
          </a:bodyPr>
          <a:lstStyle/>
          <a:p>
            <a:pPr>
              <a:defRPr/>
            </a:pPr>
            <a:r>
              <a:rPr lang="en-IE" sz="4000" b="1">
                <a:solidFill>
                  <a:schemeClr val="bg2">
                    <a:lumMod val="50000"/>
                  </a:schemeClr>
                </a:solidFill>
                <a:latin typeface="+mn-lt"/>
              </a:rPr>
              <a:t>Course </a:t>
            </a:r>
            <a:r>
              <a:rPr lang="ga-IE" sz="4000" b="1">
                <a:solidFill>
                  <a:schemeClr val="bg2">
                    <a:lumMod val="50000"/>
                  </a:schemeClr>
                </a:solidFill>
                <a:latin typeface="+mn-lt"/>
              </a:rPr>
              <a:t>Aim</a:t>
            </a:r>
          </a:p>
        </p:txBody>
      </p:sp>
    </p:spTree>
    <p:custDataLst>
      <p:tags r:id="rId1"/>
    </p:custDataLst>
    <p:extLst>
      <p:ext uri="{BB962C8B-B14F-4D97-AF65-F5344CB8AC3E}">
        <p14:creationId xmlns:p14="http://schemas.microsoft.com/office/powerpoint/2010/main" val="334057880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5A18EE-604E-AF9F-EA61-89F8B585D973}"/>
              </a:ext>
            </a:extLst>
          </p:cNvPr>
          <p:cNvSpPr>
            <a:spLocks noGrp="1"/>
          </p:cNvSpPr>
          <p:nvPr>
            <p:ph type="title"/>
          </p:nvPr>
        </p:nvSpPr>
        <p:spPr>
          <a:xfrm>
            <a:off x="396240" y="243791"/>
            <a:ext cx="4786604" cy="1325563"/>
          </a:xfrm>
        </p:spPr>
        <p:txBody>
          <a:bodyPr>
            <a:normAutofit/>
          </a:bodyPr>
          <a:lstStyle/>
          <a:p>
            <a:r>
              <a:rPr lang="en-IE" sz="4000" b="1">
                <a:solidFill>
                  <a:schemeClr val="bg2">
                    <a:lumMod val="50000"/>
                  </a:schemeClr>
                </a:solidFill>
                <a:latin typeface="Calibri"/>
                <a:cs typeface="Calibri"/>
              </a:rPr>
              <a:t>Learning outcomes</a:t>
            </a:r>
          </a:p>
        </p:txBody>
      </p:sp>
      <p:sp>
        <p:nvSpPr>
          <p:cNvPr id="3" name="Content Placeholder 2">
            <a:extLst>
              <a:ext uri="{FF2B5EF4-FFF2-40B4-BE49-F238E27FC236}">
                <a16:creationId xmlns:a16="http://schemas.microsoft.com/office/drawing/2014/main" id="{E2060DAB-33F9-EF90-715B-5894031588BB}"/>
              </a:ext>
            </a:extLst>
          </p:cNvPr>
          <p:cNvSpPr>
            <a:spLocks noGrp="1"/>
          </p:cNvSpPr>
          <p:nvPr>
            <p:ph idx="1"/>
          </p:nvPr>
        </p:nvSpPr>
        <p:spPr>
          <a:xfrm>
            <a:off x="396240" y="1569354"/>
            <a:ext cx="11223521" cy="4777371"/>
          </a:xfrm>
        </p:spPr>
        <p:txBody>
          <a:bodyPr>
            <a:normAutofit/>
          </a:bodyPr>
          <a:lstStyle/>
          <a:p>
            <a:pPr marL="0" indent="0" algn="just">
              <a:buNone/>
            </a:pPr>
            <a:r>
              <a:rPr lang="en-US">
                <a:solidFill>
                  <a:schemeClr val="bg2">
                    <a:lumMod val="50000"/>
                  </a:schemeClr>
                </a:solidFill>
              </a:rPr>
              <a:t>On completion of this module, Learners will be able to:</a:t>
            </a:r>
          </a:p>
          <a:p>
            <a:pPr marL="0" indent="0" algn="just">
              <a:buNone/>
            </a:pPr>
            <a:endParaRPr lang="en-US">
              <a:solidFill>
                <a:schemeClr val="bg2">
                  <a:lumMod val="50000"/>
                </a:schemeClr>
              </a:solidFill>
            </a:endParaRPr>
          </a:p>
          <a:p>
            <a:pPr algn="just"/>
            <a:r>
              <a:rPr lang="en-GB" sz="2700">
                <a:solidFill>
                  <a:schemeClr val="bg2">
                    <a:lumMod val="50000"/>
                  </a:schemeClr>
                </a:solidFill>
              </a:rPr>
              <a:t>Explain how you can prevent back injuries related to manual handling.</a:t>
            </a:r>
          </a:p>
          <a:p>
            <a:pPr marL="0" indent="0" algn="just">
              <a:buNone/>
            </a:pPr>
            <a:endParaRPr lang="en-GB" sz="2700">
              <a:solidFill>
                <a:schemeClr val="bg2">
                  <a:lumMod val="50000"/>
                </a:schemeClr>
              </a:solidFill>
            </a:endParaRPr>
          </a:p>
          <a:p>
            <a:pPr algn="just"/>
            <a:r>
              <a:rPr lang="en-GB" sz="2700">
                <a:solidFill>
                  <a:schemeClr val="bg2">
                    <a:lumMod val="50000"/>
                  </a:schemeClr>
                </a:solidFill>
              </a:rPr>
              <a:t>Explain how to look after your back at home and work.</a:t>
            </a:r>
            <a:endParaRPr lang="en-IE" sz="2700">
              <a:solidFill>
                <a:schemeClr val="bg2">
                  <a:lumMod val="50000"/>
                </a:schemeClr>
              </a:solidFill>
            </a:endParaRPr>
          </a:p>
        </p:txBody>
      </p:sp>
    </p:spTree>
    <p:custDataLst>
      <p:tags r:id="rId1"/>
    </p:custDataLst>
    <p:extLst>
      <p:ext uri="{BB962C8B-B14F-4D97-AF65-F5344CB8AC3E}">
        <p14:creationId xmlns:p14="http://schemas.microsoft.com/office/powerpoint/2010/main" val="2547583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08072" y="1394852"/>
            <a:ext cx="7438070" cy="5115054"/>
          </a:xfrm>
        </p:spPr>
        <p:txBody>
          <a:bodyPr anchor="ctr">
            <a:normAutofit/>
          </a:bodyPr>
          <a:lstStyle/>
          <a:p>
            <a:pPr>
              <a:spcBef>
                <a:spcPts val="700"/>
              </a:spcBef>
            </a:pPr>
            <a:r>
              <a:rPr lang="en-GB" altLang="en-US" sz="3200">
                <a:solidFill>
                  <a:schemeClr val="bg2">
                    <a:lumMod val="50000"/>
                  </a:schemeClr>
                </a:solidFill>
              </a:rPr>
              <a:t>Lifting weights that are too heavy,</a:t>
            </a:r>
          </a:p>
          <a:p>
            <a:pPr>
              <a:spcBef>
                <a:spcPts val="700"/>
              </a:spcBef>
            </a:pPr>
            <a:r>
              <a:rPr lang="en-GB" altLang="en-US" sz="3200">
                <a:solidFill>
                  <a:schemeClr val="bg2">
                    <a:lumMod val="50000"/>
                  </a:schemeClr>
                </a:solidFill>
              </a:rPr>
              <a:t>Poor static posture,</a:t>
            </a:r>
          </a:p>
          <a:p>
            <a:pPr>
              <a:spcBef>
                <a:spcPts val="700"/>
              </a:spcBef>
            </a:pPr>
            <a:r>
              <a:rPr lang="en-GB" altLang="en-US" sz="3200">
                <a:solidFill>
                  <a:schemeClr val="bg2">
                    <a:lumMod val="50000"/>
                  </a:schemeClr>
                </a:solidFill>
              </a:rPr>
              <a:t>Twisting, stooping, over-reaching,</a:t>
            </a:r>
          </a:p>
          <a:p>
            <a:pPr>
              <a:spcBef>
                <a:spcPts val="700"/>
              </a:spcBef>
            </a:pPr>
            <a:r>
              <a:rPr lang="en-GB" altLang="en-US" sz="3200">
                <a:solidFill>
                  <a:schemeClr val="bg2">
                    <a:lumMod val="50000"/>
                  </a:schemeClr>
                </a:solidFill>
              </a:rPr>
              <a:t>Sitting or standing for too long,</a:t>
            </a:r>
          </a:p>
          <a:p>
            <a:pPr>
              <a:spcBef>
                <a:spcPts val="700"/>
              </a:spcBef>
            </a:pPr>
            <a:r>
              <a:rPr lang="en-GB" altLang="en-US" sz="3200">
                <a:solidFill>
                  <a:schemeClr val="bg2">
                    <a:lumMod val="50000"/>
                  </a:schemeClr>
                </a:solidFill>
              </a:rPr>
              <a:t>Sudden movement,</a:t>
            </a:r>
          </a:p>
          <a:p>
            <a:pPr>
              <a:spcBef>
                <a:spcPts val="700"/>
              </a:spcBef>
            </a:pPr>
            <a:r>
              <a:rPr lang="en-GB" altLang="en-US" sz="3200">
                <a:solidFill>
                  <a:schemeClr val="bg2">
                    <a:lumMod val="50000"/>
                  </a:schemeClr>
                </a:solidFill>
              </a:rPr>
              <a:t>Vibration during handling,</a:t>
            </a:r>
          </a:p>
          <a:p>
            <a:pPr>
              <a:spcBef>
                <a:spcPts val="700"/>
              </a:spcBef>
            </a:pPr>
            <a:r>
              <a:rPr lang="en-GB" altLang="en-US" sz="3200">
                <a:solidFill>
                  <a:schemeClr val="bg2">
                    <a:lumMod val="50000"/>
                  </a:schemeClr>
                </a:solidFill>
              </a:rPr>
              <a:t>Psychological stress.</a:t>
            </a:r>
          </a:p>
          <a:p>
            <a:pPr>
              <a:spcBef>
                <a:spcPts val="700"/>
              </a:spcBef>
            </a:pPr>
            <a:endParaRPr lang="en-GB" altLang="en-US">
              <a:solidFill>
                <a:schemeClr val="bg2">
                  <a:lumMod val="50000"/>
                </a:schemeClr>
              </a:solidFill>
            </a:endParaRPr>
          </a:p>
          <a:p>
            <a:pPr>
              <a:spcBef>
                <a:spcPts val="700"/>
              </a:spcBef>
            </a:pPr>
            <a:endParaRPr lang="en-IE" sz="2000">
              <a:solidFill>
                <a:schemeClr val="bg2">
                  <a:lumMod val="50000"/>
                </a:schemeClr>
              </a:solidFill>
            </a:endParaRPr>
          </a:p>
        </p:txBody>
      </p:sp>
      <p:sp>
        <p:nvSpPr>
          <p:cNvPr id="9" name="Title 1">
            <a:extLst>
              <a:ext uri="{FF2B5EF4-FFF2-40B4-BE49-F238E27FC236}">
                <a16:creationId xmlns:a16="http://schemas.microsoft.com/office/drawing/2014/main" id="{8072DA77-EC13-C090-E596-F9A0F8F27CA0}"/>
              </a:ext>
            </a:extLst>
          </p:cNvPr>
          <p:cNvSpPr txBox="1">
            <a:spLocks/>
          </p:cNvSpPr>
          <p:nvPr/>
        </p:nvSpPr>
        <p:spPr>
          <a:xfrm>
            <a:off x="194840" y="348094"/>
            <a:ext cx="6664922" cy="691569"/>
          </a:xfrm>
          <a:prstGeom prst="rect">
            <a:avLst/>
          </a:prstGeom>
          <a:noFill/>
        </p:spPr>
        <p:txBody>
          <a:bodyPr vert="horz" lIns="91440" tIns="45720" rIns="91440" bIns="45720" rtlCol="0"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indent="0">
              <a:spcBef>
                <a:spcPts val="700"/>
              </a:spcBef>
              <a:buNone/>
            </a:pPr>
            <a:r>
              <a:rPr lang="en-GB" altLang="en-US">
                <a:solidFill>
                  <a:schemeClr val="bg2">
                    <a:lumMod val="50000"/>
                  </a:schemeClr>
                </a:solidFill>
              </a:rPr>
              <a:t>How do back injuries occur?</a:t>
            </a:r>
          </a:p>
        </p:txBody>
      </p:sp>
      <p:pic>
        <p:nvPicPr>
          <p:cNvPr id="5" name="Picture 4">
            <a:extLst>
              <a:ext uri="{FF2B5EF4-FFF2-40B4-BE49-F238E27FC236}">
                <a16:creationId xmlns:a16="http://schemas.microsoft.com/office/drawing/2014/main" id="{C3206DB7-F2EC-90B7-3A01-AC233C8ED6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85061" y="1377242"/>
            <a:ext cx="3653839" cy="5480758"/>
          </a:xfrm>
          <a:prstGeom prst="rect">
            <a:avLst/>
          </a:prstGeom>
        </p:spPr>
      </p:pic>
    </p:spTree>
    <p:custDataLst>
      <p:tags r:id="rId1"/>
    </p:custDataLst>
    <p:extLst>
      <p:ext uri="{BB962C8B-B14F-4D97-AF65-F5344CB8AC3E}">
        <p14:creationId xmlns:p14="http://schemas.microsoft.com/office/powerpoint/2010/main" val="3204122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8CA2244D-4848-4BC8-8A9F-FF84CA40792C}"/>
              </a:ext>
            </a:extLst>
          </p:cNvPr>
          <p:cNvSpPr>
            <a:spLocks noGrp="1"/>
          </p:cNvSpPr>
          <p:nvPr>
            <p:ph type="body" sz="half" idx="2"/>
          </p:nvPr>
        </p:nvSpPr>
        <p:spPr>
          <a:xfrm>
            <a:off x="688952" y="1105176"/>
            <a:ext cx="11078978" cy="1387758"/>
          </a:xfrm>
        </p:spPr>
        <p:txBody>
          <a:bodyPr vert="horz" lIns="91440" tIns="45720" rIns="91440" bIns="45720" rtlCol="0" anchor="ctr">
            <a:normAutofit/>
          </a:bodyPr>
          <a:lstStyle/>
          <a:p>
            <a:r>
              <a:rPr lang="en-US" sz="2800">
                <a:solidFill>
                  <a:schemeClr val="bg2">
                    <a:lumMod val="50000"/>
                  </a:schemeClr>
                </a:solidFill>
              </a:rPr>
              <a:t>Posture							Exercise</a:t>
            </a:r>
          </a:p>
        </p:txBody>
      </p:sp>
      <p:sp>
        <p:nvSpPr>
          <p:cNvPr id="5" name="Title 1">
            <a:extLst>
              <a:ext uri="{FF2B5EF4-FFF2-40B4-BE49-F238E27FC236}">
                <a16:creationId xmlns:a16="http://schemas.microsoft.com/office/drawing/2014/main" id="{19E4EB33-03FC-12CF-FFB7-364820308211}"/>
              </a:ext>
            </a:extLst>
          </p:cNvPr>
          <p:cNvSpPr txBox="1">
            <a:spLocks/>
          </p:cNvSpPr>
          <p:nvPr/>
        </p:nvSpPr>
        <p:spPr>
          <a:xfrm>
            <a:off x="218954" y="232897"/>
            <a:ext cx="5672501" cy="9219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IE" sz="4000" b="1">
                <a:solidFill>
                  <a:schemeClr val="bg2">
                    <a:lumMod val="50000"/>
                  </a:schemeClr>
                </a:solidFill>
                <a:latin typeface="+mn-lt"/>
              </a:rPr>
              <a:t>Caring for your back</a:t>
            </a:r>
            <a:endParaRPr lang="en-IE" sz="4000" b="1">
              <a:solidFill>
                <a:schemeClr val="bg2">
                  <a:lumMod val="50000"/>
                </a:schemeClr>
              </a:solidFill>
              <a:latin typeface="+mn-lt"/>
              <a:cs typeface="Calibri"/>
            </a:endParaRPr>
          </a:p>
        </p:txBody>
      </p:sp>
      <p:pic>
        <p:nvPicPr>
          <p:cNvPr id="12" name="Picture 11" descr="A picture containing person, clothing, person, swimsuit&#10;&#10;Description automatically generated">
            <a:extLst>
              <a:ext uri="{FF2B5EF4-FFF2-40B4-BE49-F238E27FC236}">
                <a16:creationId xmlns:a16="http://schemas.microsoft.com/office/drawing/2014/main" id="{735D63AC-66AF-1C9D-8609-4EB0F7C98C6E}"/>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940" b="98951" l="10000" r="90000">
                        <a14:foregroundMark x1="28100" y1="90809" x2="35300" y2="90509"/>
                        <a14:foregroundMark x1="35300" y1="90509" x2="35300" y2="90410"/>
                        <a14:foregroundMark x1="37267" y1="89361" x2="36700" y2="98951"/>
                        <a14:foregroundMark x1="17800" y1="41259" x2="24400" y2="44805"/>
                        <a14:foregroundMark x1="24400" y1="44805" x2="22200" y2="58192"/>
                        <a14:foregroundMark x1="22200" y1="58192" x2="16367" y2="42507"/>
                        <a14:foregroundMark x1="16367" y1="42507" x2="19033" y2="41858"/>
                        <a14:foregroundMark x1="66033" y1="97702" x2="66300" y2="20430"/>
                        <a14:foregroundMark x1="66300" y1="20430" x2="73200" y2="26024"/>
                        <a14:foregroundMark x1="73200" y1="26024" x2="68700" y2="36563"/>
                        <a14:foregroundMark x1="68700" y1="36563" x2="72867" y2="45954"/>
                        <a14:foregroundMark x1="72867" y1="45954" x2="74100" y2="56394"/>
                        <a14:foregroundMark x1="74100" y1="56394" x2="70900" y2="98352"/>
                      </a14:backgroundRemoval>
                    </a14:imgEffect>
                  </a14:imgLayer>
                </a14:imgProps>
              </a:ext>
              <a:ext uri="{28A0092B-C50C-407E-A947-70E740481C1C}">
                <a14:useLocalDpi xmlns:a14="http://schemas.microsoft.com/office/drawing/2010/main" val="0"/>
              </a:ext>
            </a:extLst>
          </a:blip>
          <a:stretch>
            <a:fillRect/>
          </a:stretch>
        </p:blipFill>
        <p:spPr>
          <a:xfrm>
            <a:off x="-1140054" y="1639957"/>
            <a:ext cx="7819245" cy="5218043"/>
          </a:xfrm>
          <a:prstGeom prst="rect">
            <a:avLst/>
          </a:prstGeom>
        </p:spPr>
      </p:pic>
      <p:pic>
        <p:nvPicPr>
          <p:cNvPr id="14" name="Picture 13" descr="A picture containing person, person, blue&#10;&#10;Description automatically generated">
            <a:extLst>
              <a:ext uri="{FF2B5EF4-FFF2-40B4-BE49-F238E27FC236}">
                <a16:creationId xmlns:a16="http://schemas.microsoft.com/office/drawing/2014/main" id="{F6FD3F81-E3A2-43EE-AD83-47BA7A939025}"/>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6869" b="97899" l="8727" r="97758">
                        <a14:foregroundMark x1="27455" y1="40848" x2="49576" y2="42384"/>
                        <a14:foregroundMark x1="49576" y1="42384" x2="69576" y2="49253"/>
                        <a14:foregroundMark x1="69576" y1="49253" x2="56242" y2="56525"/>
                        <a14:foregroundMark x1="56242" y1="56525" x2="40000" y2="59838"/>
                        <a14:foregroundMark x1="40000" y1="59838" x2="30364" y2="43394"/>
                        <a14:foregroundMark x1="30364" y1="43394" x2="34364" y2="42707"/>
                        <a14:foregroundMark x1="50606" y1="47515" x2="47152" y2="53737"/>
                        <a14:foregroundMark x1="84000" y1="48970" x2="83394" y2="57293"/>
                        <a14:foregroundMark x1="82788" y1="49374" x2="80970" y2="59798"/>
                        <a14:foregroundMark x1="80970" y1="59798" x2="81212" y2="60848"/>
                        <a14:foregroundMark x1="81212" y1="52283" x2="97758" y2="53333"/>
                        <a14:foregroundMark x1="41818" y1="6869" x2="49636" y2="8970"/>
                        <a14:foregroundMark x1="12485" y1="50424" x2="11818" y2="81859"/>
                        <a14:foregroundMark x1="9939" y1="97293" x2="53879" y2="93212"/>
                        <a14:foregroundMark x1="53879" y1="93212" x2="57152" y2="87515"/>
                        <a14:foregroundMark x1="52121" y1="97899" x2="8727" y2="97495"/>
                        <a14:foregroundMark x1="33758" y1="21737" x2="34424" y2="12727"/>
                        <a14:foregroundMark x1="33758" y1="22263" x2="33758" y2="22263"/>
                        <a14:foregroundMark x1="33758" y1="24646" x2="33758" y2="24646"/>
                        <a14:foregroundMark x1="33758" y1="22465" x2="33758" y2="22465"/>
                        <a14:foregroundMark x1="32788" y1="22384" x2="32788" y2="22384"/>
                      </a14:backgroundRemoval>
                    </a14:imgEffect>
                  </a14:imgLayer>
                </a14:imgProps>
              </a:ext>
              <a:ext uri="{28A0092B-C50C-407E-A947-70E740481C1C}">
                <a14:useLocalDpi xmlns:a14="http://schemas.microsoft.com/office/drawing/2010/main" val="0"/>
              </a:ext>
            </a:extLst>
          </a:blip>
          <a:stretch>
            <a:fillRect/>
          </a:stretch>
        </p:blipFill>
        <p:spPr>
          <a:xfrm>
            <a:off x="7836260" y="2087024"/>
            <a:ext cx="3180651" cy="4770976"/>
          </a:xfrm>
          <a:prstGeom prst="rect">
            <a:avLst/>
          </a:prstGeom>
        </p:spPr>
      </p:pic>
    </p:spTree>
    <p:custDataLst>
      <p:tags r:id="rId1"/>
    </p:custDataLst>
    <p:extLst>
      <p:ext uri="{BB962C8B-B14F-4D97-AF65-F5344CB8AC3E}">
        <p14:creationId xmlns:p14="http://schemas.microsoft.com/office/powerpoint/2010/main" val="1820032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84119" y="1417638"/>
            <a:ext cx="8681801" cy="4525962"/>
          </a:xfrm>
        </p:spPr>
        <p:txBody>
          <a:bodyPr vert="horz" lIns="91440" tIns="45720" rIns="91440" bIns="45720" rtlCol="0" anchor="t">
            <a:normAutofit/>
          </a:bodyPr>
          <a:lstStyle/>
          <a:p>
            <a:pPr marL="107950" indent="0">
              <a:buNone/>
            </a:pPr>
            <a:r>
              <a:rPr lang="en-GB" altLang="en-US" sz="2700" b="1">
                <a:solidFill>
                  <a:schemeClr val="tx1">
                    <a:lumMod val="65000"/>
                    <a:lumOff val="35000"/>
                  </a:schemeClr>
                </a:solidFill>
              </a:rPr>
              <a:t>What is posture?</a:t>
            </a:r>
            <a:endParaRPr lang="en-GB" altLang="en-US" sz="2700" b="1">
              <a:solidFill>
                <a:schemeClr val="tx1">
                  <a:lumMod val="65000"/>
                  <a:lumOff val="35000"/>
                </a:schemeClr>
              </a:solidFill>
              <a:cs typeface="Calibri"/>
            </a:endParaRPr>
          </a:p>
          <a:p>
            <a:pPr marL="107950" indent="0">
              <a:buNone/>
            </a:pPr>
            <a:r>
              <a:rPr lang="en-GB" altLang="en-US" sz="2700">
                <a:solidFill>
                  <a:schemeClr val="tx1">
                    <a:lumMod val="65000"/>
                    <a:lumOff val="35000"/>
                  </a:schemeClr>
                </a:solidFill>
              </a:rPr>
              <a:t>The correct alignment of the body</a:t>
            </a:r>
            <a:endParaRPr lang="en-GB" altLang="en-US" sz="2700">
              <a:solidFill>
                <a:schemeClr val="tx1">
                  <a:lumMod val="65000"/>
                  <a:lumOff val="35000"/>
                </a:schemeClr>
              </a:solidFill>
              <a:cs typeface="Calibri"/>
            </a:endParaRPr>
          </a:p>
          <a:p>
            <a:pPr marL="107950" indent="0">
              <a:buNone/>
            </a:pPr>
            <a:r>
              <a:rPr lang="en-GB" altLang="en-US" sz="2700">
                <a:solidFill>
                  <a:schemeClr val="tx1">
                    <a:lumMod val="65000"/>
                    <a:lumOff val="35000"/>
                  </a:schemeClr>
                </a:solidFill>
              </a:rPr>
              <a:t>“The way you carry yourself”</a:t>
            </a:r>
            <a:endParaRPr lang="en-GB" altLang="en-US" sz="2700">
              <a:solidFill>
                <a:schemeClr val="tx1">
                  <a:lumMod val="65000"/>
                  <a:lumOff val="35000"/>
                </a:schemeClr>
              </a:solidFill>
              <a:cs typeface="Calibri"/>
            </a:endParaRPr>
          </a:p>
          <a:p>
            <a:pPr marL="107950" indent="0">
              <a:buNone/>
            </a:pPr>
            <a:endParaRPr lang="en-GB" altLang="en-US" sz="2700">
              <a:solidFill>
                <a:schemeClr val="tx1">
                  <a:lumMod val="65000"/>
                  <a:lumOff val="35000"/>
                </a:schemeClr>
              </a:solidFill>
              <a:cs typeface="Calibri"/>
            </a:endParaRPr>
          </a:p>
          <a:p>
            <a:pPr marL="107950" indent="0">
              <a:buNone/>
            </a:pPr>
            <a:r>
              <a:rPr lang="en-GB" altLang="en-US" sz="2700" b="1">
                <a:solidFill>
                  <a:schemeClr val="tx1">
                    <a:lumMod val="65000"/>
                    <a:lumOff val="35000"/>
                  </a:schemeClr>
                </a:solidFill>
              </a:rPr>
              <a:t>Why?</a:t>
            </a:r>
            <a:endParaRPr lang="en-GB" altLang="en-US" sz="2700" b="1">
              <a:solidFill>
                <a:schemeClr val="tx1">
                  <a:lumMod val="65000"/>
                  <a:lumOff val="35000"/>
                </a:schemeClr>
              </a:solidFill>
              <a:cs typeface="Calibri"/>
            </a:endParaRPr>
          </a:p>
          <a:p>
            <a:pPr marL="107950" indent="0">
              <a:buNone/>
            </a:pPr>
            <a:r>
              <a:rPr lang="en-GB" altLang="en-US" sz="2700">
                <a:solidFill>
                  <a:schemeClr val="tx1">
                    <a:lumMod val="65000"/>
                    <a:lumOff val="35000"/>
                  </a:schemeClr>
                </a:solidFill>
              </a:rPr>
              <a:t>Less strain, breath, feel, look better</a:t>
            </a:r>
            <a:endParaRPr lang="en-GB" altLang="en-US" sz="2700">
              <a:solidFill>
                <a:schemeClr val="tx1">
                  <a:lumMod val="65000"/>
                  <a:lumOff val="35000"/>
                </a:schemeClr>
              </a:solidFill>
              <a:cs typeface="Calibri"/>
            </a:endParaRPr>
          </a:p>
          <a:p>
            <a:pPr marL="107950" indent="0">
              <a:buNone/>
            </a:pPr>
            <a:endParaRPr lang="en-GB" altLang="en-US" sz="2700">
              <a:solidFill>
                <a:schemeClr val="tx1">
                  <a:lumMod val="65000"/>
                  <a:lumOff val="35000"/>
                </a:schemeClr>
              </a:solidFill>
              <a:cs typeface="Calibri"/>
            </a:endParaRPr>
          </a:p>
          <a:p>
            <a:pPr marL="107950" indent="0">
              <a:buNone/>
            </a:pPr>
            <a:r>
              <a:rPr lang="en-GB" altLang="en-US" sz="2700" b="1">
                <a:solidFill>
                  <a:schemeClr val="tx1">
                    <a:lumMod val="65000"/>
                    <a:lumOff val="35000"/>
                  </a:schemeClr>
                </a:solidFill>
              </a:rPr>
              <a:t>How?</a:t>
            </a:r>
            <a:endParaRPr lang="en-GB" altLang="en-US" sz="2700" b="1">
              <a:solidFill>
                <a:schemeClr val="tx1">
                  <a:lumMod val="65000"/>
                  <a:lumOff val="35000"/>
                </a:schemeClr>
              </a:solidFill>
              <a:cs typeface="Calibri"/>
            </a:endParaRPr>
          </a:p>
          <a:p>
            <a:pPr marL="107950" indent="0">
              <a:buNone/>
            </a:pPr>
            <a:r>
              <a:rPr lang="en-GB" altLang="en-US" sz="2700">
                <a:solidFill>
                  <a:schemeClr val="tx1">
                    <a:lumMod val="65000"/>
                    <a:lumOff val="35000"/>
                  </a:schemeClr>
                </a:solidFill>
              </a:rPr>
              <a:t>Ears over shoulders, over hips, over knees, over ankles</a:t>
            </a:r>
            <a:endParaRPr lang="en-GB" altLang="en-US" sz="2700">
              <a:solidFill>
                <a:schemeClr val="tx1">
                  <a:lumMod val="65000"/>
                  <a:lumOff val="35000"/>
                </a:schemeClr>
              </a:solidFill>
              <a:cs typeface="Calibri"/>
            </a:endParaRPr>
          </a:p>
        </p:txBody>
      </p:sp>
      <p:sp>
        <p:nvSpPr>
          <p:cNvPr id="5" name="Rectangle 2"/>
          <p:cNvSpPr txBox="1">
            <a:spLocks noChangeArrowheads="1"/>
          </p:cNvSpPr>
          <p:nvPr/>
        </p:nvSpPr>
        <p:spPr>
          <a:xfrm>
            <a:off x="693313" y="231708"/>
            <a:ext cx="8229600" cy="1143000"/>
          </a:xfrm>
          <a:prstGeom prst="rect">
            <a:avLst/>
          </a:prstGeom>
        </p:spPr>
        <p:txBody>
          <a:bodyPr lIns="91440" tIns="45720" rIns="91440" bIns="45720" anchor="ctr">
            <a:normAutofit/>
            <a:scene3d>
              <a:camera prst="orthographicFront"/>
              <a:lightRig rig="soft" dir="t"/>
            </a:scene3d>
            <a:sp3d prstMaterial="softEdge">
              <a:bevelT w="25400" h="25400"/>
            </a:sp3d>
          </a:bodyPr>
          <a:lstStyle/>
          <a:p>
            <a:pPr>
              <a:defRPr/>
            </a:pPr>
            <a:r>
              <a:rPr lang="en-GB" sz="4000" b="1">
                <a:solidFill>
                  <a:schemeClr val="bg2">
                    <a:lumMod val="50000"/>
                  </a:schemeClr>
                </a:solidFill>
                <a:effectLst>
                  <a:outerShdw blurRad="31750" dist="25400" dir="5400000" algn="tl" rotWithShape="0">
                    <a:srgbClr val="000000">
                      <a:alpha val="25000"/>
                    </a:srgbClr>
                  </a:outerShdw>
                </a:effectLst>
                <a:latin typeface="Calibri"/>
                <a:ea typeface="+mj-ea"/>
                <a:cs typeface="Arial"/>
              </a:rPr>
              <a:t>Posture</a:t>
            </a:r>
          </a:p>
        </p:txBody>
      </p:sp>
    </p:spTree>
    <p:custDataLst>
      <p:tags r:id="rId1"/>
    </p:custData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DCB1A91A-43EE-4E73-B395-5BB8BEAAD804}"/>
              </a:ext>
            </a:extLst>
          </p:cNvPr>
          <p:cNvSpPr>
            <a:spLocks noGrp="1"/>
          </p:cNvSpPr>
          <p:nvPr>
            <p:ph idx="1"/>
          </p:nvPr>
        </p:nvSpPr>
        <p:spPr>
          <a:xfrm>
            <a:off x="401891" y="1274682"/>
            <a:ext cx="11388217" cy="4308636"/>
          </a:xfrm>
        </p:spPr>
        <p:txBody>
          <a:bodyPr anchor="ctr">
            <a:normAutofit fontScale="92500" lnSpcReduction="20000"/>
          </a:bodyPr>
          <a:lstStyle/>
          <a:p>
            <a:pPr marL="0" indent="0">
              <a:buNone/>
            </a:pPr>
            <a:r>
              <a:rPr lang="en-IE" altLang="en-US" sz="2600" b="1">
                <a:solidFill>
                  <a:schemeClr val="tx1">
                    <a:lumMod val="65000"/>
                    <a:lumOff val="35000"/>
                  </a:schemeClr>
                </a:solidFill>
              </a:rPr>
              <a:t>What fitness is </a:t>
            </a:r>
            <a:endParaRPr lang="en-IE" altLang="en-US" sz="2600">
              <a:solidFill>
                <a:schemeClr val="tx1">
                  <a:lumMod val="65000"/>
                  <a:lumOff val="35000"/>
                </a:schemeClr>
              </a:solidFill>
              <a:cs typeface="Calibri" panose="020F0502020204030204"/>
            </a:endParaRPr>
          </a:p>
          <a:p>
            <a:pPr marL="0" indent="0">
              <a:buNone/>
            </a:pPr>
            <a:r>
              <a:rPr lang="en-IE" altLang="en-US" sz="2600">
                <a:solidFill>
                  <a:schemeClr val="tx1">
                    <a:lumMod val="65000"/>
                    <a:lumOff val="35000"/>
                  </a:schemeClr>
                </a:solidFill>
              </a:rPr>
              <a:t>The ability to perform tasks without being under pressure</a:t>
            </a:r>
          </a:p>
          <a:p>
            <a:pPr marL="0" indent="0">
              <a:buNone/>
            </a:pPr>
            <a:endParaRPr lang="en-IE" altLang="en-US" sz="2600" b="1">
              <a:solidFill>
                <a:schemeClr val="tx1">
                  <a:lumMod val="65000"/>
                  <a:lumOff val="35000"/>
                </a:schemeClr>
              </a:solidFill>
              <a:cs typeface="Calibri" panose="020F0502020204030204"/>
            </a:endParaRPr>
          </a:p>
          <a:p>
            <a:pPr marL="0" indent="0">
              <a:buNone/>
            </a:pPr>
            <a:r>
              <a:rPr lang="en-IE" altLang="en-US" sz="2600" b="1">
                <a:solidFill>
                  <a:schemeClr val="tx1">
                    <a:lumMod val="65000"/>
                    <a:lumOff val="35000"/>
                  </a:schemeClr>
                </a:solidFill>
                <a:cs typeface="Calibri" panose="020F0502020204030204"/>
              </a:rPr>
              <a:t>Elements of fitness</a:t>
            </a:r>
          </a:p>
          <a:p>
            <a:pPr marL="0" indent="0">
              <a:buNone/>
            </a:pPr>
            <a:r>
              <a:rPr lang="en-IE" altLang="en-US" sz="2600">
                <a:solidFill>
                  <a:schemeClr val="tx1">
                    <a:lumMod val="65000"/>
                    <a:lumOff val="35000"/>
                  </a:schemeClr>
                </a:solidFill>
                <a:cs typeface="Calibri" panose="020F0502020204030204"/>
              </a:rPr>
              <a:t>Strength, Aerobic, Flexibility &amp; Endurance</a:t>
            </a:r>
          </a:p>
          <a:p>
            <a:pPr marL="0" indent="0">
              <a:buNone/>
            </a:pPr>
            <a:endParaRPr lang="en-IE" altLang="en-US" sz="2600" b="1">
              <a:solidFill>
                <a:schemeClr val="tx1">
                  <a:lumMod val="65000"/>
                  <a:lumOff val="35000"/>
                </a:schemeClr>
              </a:solidFill>
              <a:cs typeface="Calibri" panose="020F0502020204030204"/>
            </a:endParaRPr>
          </a:p>
          <a:p>
            <a:pPr marL="0" indent="0">
              <a:buNone/>
            </a:pPr>
            <a:r>
              <a:rPr lang="en-IE" altLang="en-US" sz="2600" b="1">
                <a:solidFill>
                  <a:schemeClr val="tx1">
                    <a:lumMod val="65000"/>
                    <a:lumOff val="35000"/>
                  </a:schemeClr>
                </a:solidFill>
              </a:rPr>
              <a:t>What exercise is</a:t>
            </a:r>
            <a:endParaRPr lang="en-IE" altLang="en-US" sz="2600" b="1">
              <a:solidFill>
                <a:schemeClr val="tx1">
                  <a:lumMod val="65000"/>
                  <a:lumOff val="35000"/>
                </a:schemeClr>
              </a:solidFill>
              <a:cs typeface="Calibri"/>
            </a:endParaRPr>
          </a:p>
          <a:p>
            <a:pPr marL="0" indent="0">
              <a:buNone/>
            </a:pPr>
            <a:r>
              <a:rPr lang="en-IE" altLang="en-US" sz="2600">
                <a:solidFill>
                  <a:schemeClr val="tx1">
                    <a:lumMod val="65000"/>
                    <a:lumOff val="35000"/>
                  </a:schemeClr>
                </a:solidFill>
              </a:rPr>
              <a:t>Physical activity performed to improve fitness</a:t>
            </a:r>
            <a:endParaRPr lang="en-IE" altLang="en-US" sz="2600">
              <a:solidFill>
                <a:schemeClr val="tx1">
                  <a:lumMod val="65000"/>
                  <a:lumOff val="35000"/>
                </a:schemeClr>
              </a:solidFill>
              <a:cs typeface="Calibri" panose="020F0502020204030204"/>
            </a:endParaRPr>
          </a:p>
          <a:p>
            <a:pPr marL="0" indent="0">
              <a:buNone/>
            </a:pPr>
            <a:endParaRPr lang="en-IE" altLang="en-US" sz="2600" b="1">
              <a:solidFill>
                <a:schemeClr val="tx1">
                  <a:lumMod val="65000"/>
                  <a:lumOff val="35000"/>
                </a:schemeClr>
              </a:solidFill>
              <a:cs typeface="Calibri" panose="020F0502020204030204"/>
            </a:endParaRPr>
          </a:p>
          <a:p>
            <a:pPr marL="0" indent="0">
              <a:buNone/>
            </a:pPr>
            <a:r>
              <a:rPr lang="en-IE" altLang="en-US" sz="2600" b="1">
                <a:solidFill>
                  <a:schemeClr val="tx1">
                    <a:lumMod val="65000"/>
                    <a:lumOff val="35000"/>
                  </a:schemeClr>
                </a:solidFill>
                <a:cs typeface="Calibri" panose="020F0502020204030204"/>
              </a:rPr>
              <a:t>Why?</a:t>
            </a:r>
          </a:p>
          <a:p>
            <a:pPr marL="0" indent="0">
              <a:buNone/>
            </a:pPr>
            <a:r>
              <a:rPr lang="en-IE" altLang="en-US" sz="2600">
                <a:solidFill>
                  <a:schemeClr val="tx1">
                    <a:lumMod val="65000"/>
                    <a:lumOff val="35000"/>
                  </a:schemeClr>
                </a:solidFill>
                <a:cs typeface="Calibri" panose="020F0502020204030204"/>
              </a:rPr>
              <a:t>Efficient, less likely to get injured</a:t>
            </a:r>
          </a:p>
          <a:p>
            <a:pPr>
              <a:buFont typeface="Wingdings 3" panose="05040102010807070707" pitchFamily="18" charset="2"/>
              <a:buNone/>
            </a:pPr>
            <a:endParaRPr lang="en-IE" altLang="en-US"/>
          </a:p>
        </p:txBody>
      </p:sp>
      <p:sp>
        <p:nvSpPr>
          <p:cNvPr id="10" name="Title 1">
            <a:extLst>
              <a:ext uri="{FF2B5EF4-FFF2-40B4-BE49-F238E27FC236}">
                <a16:creationId xmlns:a16="http://schemas.microsoft.com/office/drawing/2014/main" id="{AFF60470-EDEE-186D-CCA8-3BA0AE0569BE}"/>
              </a:ext>
            </a:extLst>
          </p:cNvPr>
          <p:cNvSpPr txBox="1">
            <a:spLocks/>
          </p:cNvSpPr>
          <p:nvPr/>
        </p:nvSpPr>
        <p:spPr>
          <a:xfrm>
            <a:off x="313309" y="233063"/>
            <a:ext cx="4270022" cy="80588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IE" sz="4000" b="1">
                <a:solidFill>
                  <a:schemeClr val="bg2">
                    <a:lumMod val="50000"/>
                  </a:schemeClr>
                </a:solidFill>
                <a:latin typeface="+mn-lt"/>
              </a:rPr>
              <a:t>Fitness</a:t>
            </a:r>
            <a:endParaRPr lang="en-IE" sz="2800" b="1">
              <a:solidFill>
                <a:schemeClr val="bg2">
                  <a:lumMod val="50000"/>
                </a:schemeClr>
              </a:solidFill>
              <a:latin typeface="+mn-lt"/>
            </a:endParaRPr>
          </a:p>
        </p:txBody>
      </p:sp>
      <p:pic>
        <p:nvPicPr>
          <p:cNvPr id="12" name="Picture 11" descr="A picture containing outdoor, arm&#10;&#10;Description automatically generated">
            <a:extLst>
              <a:ext uri="{FF2B5EF4-FFF2-40B4-BE49-F238E27FC236}">
                <a16:creationId xmlns:a16="http://schemas.microsoft.com/office/drawing/2014/main" id="{FC8162EB-C45A-B509-88D5-69D0ACFECA58}"/>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6350" b="97600" l="10000" r="90000">
                        <a14:foregroundMark x1="31333" y1="96550" x2="42267" y2="82950"/>
                        <a14:foregroundMark x1="78700" y1="97600" x2="77367" y2="95450"/>
                        <a14:foregroundMark x1="40600" y1="6350" x2="40800" y2="11900"/>
                        <a14:foregroundMark x1="27933" y1="97450" x2="27933" y2="97450"/>
                      </a14:backgroundRemoval>
                    </a14:imgEffect>
                  </a14:imgLayer>
                </a14:imgProps>
              </a:ext>
              <a:ext uri="{28A0092B-C50C-407E-A947-70E740481C1C}">
                <a14:useLocalDpi xmlns:a14="http://schemas.microsoft.com/office/drawing/2010/main" val="0"/>
              </a:ext>
            </a:extLst>
          </a:blip>
          <a:stretch>
            <a:fillRect/>
          </a:stretch>
        </p:blipFill>
        <p:spPr>
          <a:xfrm>
            <a:off x="8095863" y="519458"/>
            <a:ext cx="3941692" cy="2627794"/>
          </a:xfrm>
          <a:prstGeom prst="rect">
            <a:avLst/>
          </a:prstGeom>
        </p:spPr>
      </p:pic>
      <p:pic>
        <p:nvPicPr>
          <p:cNvPr id="15" name="Picture 14" descr="A picture containing person, female&#10;&#10;Description automatically generated">
            <a:extLst>
              <a:ext uri="{FF2B5EF4-FFF2-40B4-BE49-F238E27FC236}">
                <a16:creationId xmlns:a16="http://schemas.microsoft.com/office/drawing/2014/main" id="{79F59616-F2B4-0BE9-A021-042A811CB64D}"/>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3960" b="93293" l="9980" r="89980">
                        <a14:foregroundMark x1="60727" y1="7556" x2="74869" y2="6303"/>
                        <a14:foregroundMark x1="74869" y1="6303" x2="84525" y2="12081"/>
                        <a14:foregroundMark x1="81455" y1="36040" x2="40929" y2="35152"/>
                        <a14:foregroundMark x1="33010" y1="24162" x2="38061" y2="25778"/>
                        <a14:foregroundMark x1="31556" y1="23960" x2="34061" y2="25051"/>
                        <a14:foregroundMark x1="56242" y1="93333" x2="83798" y2="92444"/>
                        <a14:foregroundMark x1="71394" y1="3960" x2="65091" y2="3960"/>
                      </a14:backgroundRemoval>
                    </a14:imgEffect>
                  </a14:imgLayer>
                </a14:imgProps>
              </a:ext>
              <a:ext uri="{28A0092B-C50C-407E-A947-70E740481C1C}">
                <a14:useLocalDpi xmlns:a14="http://schemas.microsoft.com/office/drawing/2010/main" val="0"/>
              </a:ext>
            </a:extLst>
          </a:blip>
          <a:stretch>
            <a:fillRect/>
          </a:stretch>
        </p:blipFill>
        <p:spPr>
          <a:xfrm>
            <a:off x="8110901" y="3629974"/>
            <a:ext cx="3429000" cy="3429000"/>
          </a:xfrm>
          <a:prstGeom prst="rect">
            <a:avLst/>
          </a:prstGeom>
        </p:spPr>
      </p:pic>
    </p:spTree>
    <p:custDataLst>
      <p:tags r:id="rId1"/>
    </p:custDataLst>
    <p:extLst>
      <p:ext uri="{BB962C8B-B14F-4D97-AF65-F5344CB8AC3E}">
        <p14:creationId xmlns:p14="http://schemas.microsoft.com/office/powerpoint/2010/main" val="2396560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9BD8D17F-9019-A883-6F99-D7CC3D6F9479}"/>
              </a:ext>
            </a:extLst>
          </p:cNvPr>
          <p:cNvPicPr>
            <a:picLocks noChangeAspect="1"/>
          </p:cNvPicPr>
          <p:nvPr/>
        </p:nvPicPr>
        <p:blipFill>
          <a:blip r:embed="rId4"/>
          <a:stretch>
            <a:fillRect/>
          </a:stretch>
        </p:blipFill>
        <p:spPr>
          <a:xfrm>
            <a:off x="8895349" y="2419752"/>
            <a:ext cx="3384883" cy="3823234"/>
          </a:xfrm>
          <a:prstGeom prst="rect">
            <a:avLst/>
          </a:prstGeom>
        </p:spPr>
      </p:pic>
      <p:sp>
        <p:nvSpPr>
          <p:cNvPr id="27650" name="Content Placeholder 1"/>
          <p:cNvSpPr>
            <a:spLocks noGrp="1"/>
          </p:cNvSpPr>
          <p:nvPr>
            <p:ph idx="1"/>
          </p:nvPr>
        </p:nvSpPr>
        <p:spPr>
          <a:xfrm>
            <a:off x="371826" y="1412775"/>
            <a:ext cx="8892490" cy="5080098"/>
          </a:xfrm>
        </p:spPr>
        <p:txBody>
          <a:bodyPr vert="horz" lIns="91440" tIns="45720" rIns="91440" bIns="45720" rtlCol="0" anchor="t">
            <a:normAutofit/>
          </a:bodyPr>
          <a:lstStyle/>
          <a:p>
            <a:pPr marL="0" indent="0">
              <a:lnSpc>
                <a:spcPct val="150000"/>
              </a:lnSpc>
              <a:buNone/>
            </a:pPr>
            <a:r>
              <a:rPr lang="en-GB" altLang="en-US" sz="2700">
                <a:solidFill>
                  <a:schemeClr val="bg2">
                    <a:lumMod val="50000"/>
                  </a:schemeClr>
                </a:solidFill>
              </a:rPr>
              <a:t>At the end of this module, you will be able to:</a:t>
            </a:r>
            <a:endParaRPr lang="en-IE" sz="2700">
              <a:solidFill>
                <a:schemeClr val="bg2">
                  <a:lumMod val="50000"/>
                </a:schemeClr>
              </a:solidFill>
              <a:ea typeface="Calibri"/>
              <a:cs typeface="Calibri"/>
            </a:endParaRPr>
          </a:p>
          <a:p>
            <a:pPr algn="just">
              <a:lnSpc>
                <a:spcPct val="150000"/>
              </a:lnSpc>
            </a:pPr>
            <a:r>
              <a:rPr lang="en-IE" sz="2700">
                <a:solidFill>
                  <a:schemeClr val="bg2">
                    <a:lumMod val="50000"/>
                  </a:schemeClr>
                </a:solidFill>
              </a:rPr>
              <a:t>Explain what manual handling is</a:t>
            </a:r>
            <a:endParaRPr lang="en-IE" sz="2700">
              <a:solidFill>
                <a:schemeClr val="bg2">
                  <a:lumMod val="50000"/>
                </a:schemeClr>
              </a:solidFill>
              <a:ea typeface="Calibri"/>
              <a:cs typeface="Calibri"/>
            </a:endParaRPr>
          </a:p>
          <a:p>
            <a:pPr algn="just">
              <a:lnSpc>
                <a:spcPct val="150000"/>
              </a:lnSpc>
            </a:pPr>
            <a:r>
              <a:rPr lang="en-IE" sz="2700">
                <a:solidFill>
                  <a:schemeClr val="bg2">
                    <a:lumMod val="50000"/>
                  </a:schemeClr>
                </a:solidFill>
              </a:rPr>
              <a:t>List common manual handling injuries</a:t>
            </a:r>
            <a:endParaRPr lang="en-IE" sz="2700">
              <a:solidFill>
                <a:schemeClr val="bg2">
                  <a:lumMod val="50000"/>
                </a:schemeClr>
              </a:solidFill>
              <a:ea typeface="Calibri"/>
              <a:cs typeface="Calibri"/>
            </a:endParaRPr>
          </a:p>
          <a:p>
            <a:pPr algn="just">
              <a:lnSpc>
                <a:spcPct val="150000"/>
              </a:lnSpc>
            </a:pPr>
            <a:r>
              <a:rPr lang="en-IE" sz="2700">
                <a:solidFill>
                  <a:schemeClr val="bg2">
                    <a:lumMod val="50000"/>
                  </a:schemeClr>
                </a:solidFill>
              </a:rPr>
              <a:t>List the benefits of correct manual handling</a:t>
            </a:r>
            <a:endParaRPr lang="en-IE" sz="2700">
              <a:solidFill>
                <a:schemeClr val="bg2">
                  <a:lumMod val="50000"/>
                </a:schemeClr>
              </a:solidFill>
              <a:ea typeface="Calibri" panose="020F0502020204030204"/>
              <a:cs typeface="Calibri" panose="020F0502020204030204"/>
            </a:endParaRPr>
          </a:p>
          <a:p>
            <a:pPr algn="just">
              <a:lnSpc>
                <a:spcPct val="150000"/>
              </a:lnSpc>
            </a:pPr>
            <a:endParaRPr lang="en-IE" sz="3200">
              <a:solidFill>
                <a:schemeClr val="bg2">
                  <a:lumMod val="50000"/>
                </a:schemeClr>
              </a:solidFill>
              <a:ea typeface="Calibri" panose="020F0502020204030204"/>
              <a:cs typeface="Calibri" panose="020F0502020204030204"/>
            </a:endParaRPr>
          </a:p>
          <a:p>
            <a:pPr algn="just">
              <a:lnSpc>
                <a:spcPct val="150000"/>
              </a:lnSpc>
            </a:pPr>
            <a:endParaRPr lang="en-IE" sz="3200">
              <a:solidFill>
                <a:schemeClr val="bg2">
                  <a:lumMod val="50000"/>
                </a:schemeClr>
              </a:solidFill>
              <a:ea typeface="Calibri" panose="020F0502020204030204"/>
              <a:cs typeface="Calibri" panose="020F0502020204030204"/>
            </a:endParaRPr>
          </a:p>
          <a:p>
            <a:pPr marL="0" indent="0" algn="just" eaLnBrk="1" hangingPunct="1">
              <a:buNone/>
            </a:pPr>
            <a:endParaRPr lang="en-GB" altLang="en-US">
              <a:solidFill>
                <a:schemeClr val="bg2">
                  <a:lumMod val="50000"/>
                </a:schemeClr>
              </a:solidFill>
              <a:ea typeface="Calibri" panose="020F0502020204030204"/>
              <a:cs typeface="Calibri"/>
            </a:endParaRPr>
          </a:p>
          <a:p>
            <a:pPr marL="0" indent="0" eaLnBrk="1" hangingPunct="1">
              <a:buNone/>
            </a:pPr>
            <a:endParaRPr lang="en-GB" altLang="en-US">
              <a:solidFill>
                <a:schemeClr val="bg2">
                  <a:lumMod val="50000"/>
                </a:schemeClr>
              </a:solidFill>
              <a:ea typeface="Calibri" panose="020F0502020204030204"/>
              <a:cs typeface="Calibri"/>
            </a:endParaRPr>
          </a:p>
          <a:p>
            <a:pPr indent="-255270"/>
            <a:endParaRPr lang="en-GB" altLang="en-US">
              <a:solidFill>
                <a:schemeClr val="bg2">
                  <a:lumMod val="50000"/>
                </a:schemeClr>
              </a:solidFill>
              <a:ea typeface="Calibri" panose="020F0502020204030204"/>
              <a:cs typeface="Calibri"/>
            </a:endParaRPr>
          </a:p>
        </p:txBody>
      </p:sp>
      <p:sp>
        <p:nvSpPr>
          <p:cNvPr id="3" name="Title 2"/>
          <p:cNvSpPr>
            <a:spLocks noGrp="1"/>
          </p:cNvSpPr>
          <p:nvPr>
            <p:ph type="title"/>
          </p:nvPr>
        </p:nvSpPr>
        <p:spPr>
          <a:xfrm>
            <a:off x="170121" y="365127"/>
            <a:ext cx="10515600" cy="1325563"/>
          </a:xfrm>
        </p:spPr>
        <p:txBody>
          <a:bodyPr>
            <a:normAutofit/>
          </a:bodyPr>
          <a:lstStyle/>
          <a:p>
            <a:pPr>
              <a:defRPr/>
            </a:pPr>
            <a:r>
              <a:rPr lang="en-GB" sz="4000" b="1">
                <a:solidFill>
                  <a:schemeClr val="bg2">
                    <a:lumMod val="50000"/>
                  </a:schemeClr>
                </a:solidFill>
                <a:latin typeface="Calibri"/>
                <a:ea typeface="Calibri"/>
                <a:cs typeface="Calibri Light"/>
              </a:rPr>
              <a:t>Learning Outcomes</a:t>
            </a:r>
            <a:endParaRPr lang="en-GB" sz="4000" b="1">
              <a:solidFill>
                <a:schemeClr val="bg2">
                  <a:lumMod val="50000"/>
                </a:schemeClr>
              </a:solidFill>
              <a:effectLst/>
              <a:latin typeface="Calibri"/>
              <a:ea typeface="Calibri"/>
              <a:cs typeface="Calibri Light"/>
            </a:endParaRPr>
          </a:p>
        </p:txBody>
      </p:sp>
    </p:spTree>
    <p:custDataLst>
      <p:tags r:id="rId1"/>
    </p:custDataLst>
    <p:extLst>
      <p:ext uri="{BB962C8B-B14F-4D97-AF65-F5344CB8AC3E}">
        <p14:creationId xmlns:p14="http://schemas.microsoft.com/office/powerpoint/2010/main" val="108525008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510420F-417F-3B2E-D9A6-3E8D226407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31553" y="330200"/>
            <a:ext cx="8728893" cy="6858000"/>
          </a:xfrm>
          <a:prstGeom prst="rect">
            <a:avLst/>
          </a:prstGeom>
          <a:effectLst>
            <a:softEdge rad="304800"/>
          </a:effectLst>
        </p:spPr>
      </p:pic>
    </p:spTree>
    <p:custDataLst>
      <p:tags r:id="rId1"/>
    </p:custDataLst>
    <p:extLst>
      <p:ext uri="{BB962C8B-B14F-4D97-AF65-F5344CB8AC3E}">
        <p14:creationId xmlns:p14="http://schemas.microsoft.com/office/powerpoint/2010/main" val="207894603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0B2FB2D7-7610-B30F-7B56-983EAB881C94}"/>
              </a:ext>
            </a:extLst>
          </p:cNvPr>
          <p:cNvSpPr txBox="1">
            <a:spLocks/>
          </p:cNvSpPr>
          <p:nvPr/>
        </p:nvSpPr>
        <p:spPr>
          <a:xfrm>
            <a:off x="197747" y="290937"/>
            <a:ext cx="4270022" cy="80588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IE" sz="4400" b="1">
                <a:solidFill>
                  <a:schemeClr val="bg2">
                    <a:lumMod val="50000"/>
                  </a:schemeClr>
                </a:solidFill>
                <a:latin typeface="+mn-lt"/>
              </a:rPr>
              <a:t>Recap </a:t>
            </a:r>
            <a:r>
              <a:rPr lang="en-IE" sz="4000" b="1">
                <a:solidFill>
                  <a:schemeClr val="bg2">
                    <a:lumMod val="50000"/>
                  </a:schemeClr>
                </a:solidFill>
                <a:latin typeface="+mn-lt"/>
              </a:rPr>
              <a:t>Questions</a:t>
            </a:r>
            <a:r>
              <a:rPr lang="en-IE" sz="4400" b="1">
                <a:solidFill>
                  <a:schemeClr val="bg2">
                    <a:lumMod val="50000"/>
                  </a:schemeClr>
                </a:solidFill>
                <a:latin typeface="+mn-lt"/>
              </a:rPr>
              <a:t> </a:t>
            </a:r>
          </a:p>
        </p:txBody>
      </p:sp>
      <p:sp>
        <p:nvSpPr>
          <p:cNvPr id="10" name="Content Placeholder 9">
            <a:extLst>
              <a:ext uri="{FF2B5EF4-FFF2-40B4-BE49-F238E27FC236}">
                <a16:creationId xmlns:a16="http://schemas.microsoft.com/office/drawing/2014/main" id="{DBB0A3A6-92A1-259A-9DFF-16563744CFDA}"/>
              </a:ext>
            </a:extLst>
          </p:cNvPr>
          <p:cNvSpPr>
            <a:spLocks noGrp="1"/>
          </p:cNvSpPr>
          <p:nvPr>
            <p:ph idx="1"/>
          </p:nvPr>
        </p:nvSpPr>
        <p:spPr>
          <a:xfrm>
            <a:off x="847725" y="1863725"/>
            <a:ext cx="9556115" cy="4351338"/>
          </a:xfrm>
        </p:spPr>
        <p:txBody>
          <a:bodyPr vert="horz" lIns="91440" tIns="45720" rIns="91440" bIns="45720" rtlCol="0" anchor="t">
            <a:normAutofit/>
          </a:bodyPr>
          <a:lstStyle/>
          <a:p>
            <a:pPr marL="0" indent="0">
              <a:buNone/>
            </a:pPr>
            <a:endParaRPr lang="en-IE">
              <a:solidFill>
                <a:schemeClr val="bg2">
                  <a:lumMod val="50000"/>
                </a:schemeClr>
              </a:solidFill>
            </a:endParaRPr>
          </a:p>
          <a:p>
            <a:r>
              <a:rPr lang="en-IE">
                <a:solidFill>
                  <a:schemeClr val="bg2">
                    <a:lumMod val="50000"/>
                  </a:schemeClr>
                </a:solidFill>
              </a:rPr>
              <a:t>How can we look after our backs?</a:t>
            </a:r>
            <a:endParaRPr lang="en-IE">
              <a:solidFill>
                <a:schemeClr val="bg2">
                  <a:lumMod val="50000"/>
                </a:schemeClr>
              </a:solidFill>
              <a:cs typeface="Calibri"/>
            </a:endParaRPr>
          </a:p>
          <a:p>
            <a:r>
              <a:rPr lang="en-IE">
                <a:solidFill>
                  <a:schemeClr val="bg2">
                    <a:lumMod val="50000"/>
                  </a:schemeClr>
                </a:solidFill>
              </a:rPr>
              <a:t>What is posture?</a:t>
            </a:r>
          </a:p>
          <a:p>
            <a:r>
              <a:rPr lang="en-IE">
                <a:solidFill>
                  <a:schemeClr val="bg2">
                    <a:lumMod val="50000"/>
                  </a:schemeClr>
                </a:solidFill>
              </a:rPr>
              <a:t>What are the benefits of good posture?</a:t>
            </a:r>
          </a:p>
          <a:p>
            <a:r>
              <a:rPr lang="en-IE">
                <a:solidFill>
                  <a:schemeClr val="bg2">
                    <a:lumMod val="50000"/>
                  </a:schemeClr>
                </a:solidFill>
                <a:cs typeface="Calibri"/>
              </a:rPr>
              <a:t>What is Exercise?</a:t>
            </a:r>
          </a:p>
          <a:p>
            <a:r>
              <a:rPr lang="en-IE">
                <a:solidFill>
                  <a:schemeClr val="bg2">
                    <a:lumMod val="50000"/>
                  </a:schemeClr>
                </a:solidFill>
                <a:cs typeface="Calibri"/>
              </a:rPr>
              <a:t>What are the benefits of exercise?</a:t>
            </a:r>
          </a:p>
        </p:txBody>
      </p:sp>
      <p:pic>
        <p:nvPicPr>
          <p:cNvPr id="11" name="Picture 10" descr="Text&#10;&#10;Description automatically generated">
            <a:extLst>
              <a:ext uri="{FF2B5EF4-FFF2-40B4-BE49-F238E27FC236}">
                <a16:creationId xmlns:a16="http://schemas.microsoft.com/office/drawing/2014/main" id="{CE986B04-A86B-FB43-6E48-36DF4B9135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98187" y="4308856"/>
            <a:ext cx="3831379" cy="2549144"/>
          </a:xfrm>
          <a:prstGeom prst="rect">
            <a:avLst/>
          </a:prstGeom>
        </p:spPr>
      </p:pic>
    </p:spTree>
    <p:custDataLst>
      <p:tags r:id="rId1"/>
    </p:custDataLst>
    <p:extLst>
      <p:ext uri="{BB962C8B-B14F-4D97-AF65-F5344CB8AC3E}">
        <p14:creationId xmlns:p14="http://schemas.microsoft.com/office/powerpoint/2010/main" val="1832687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4AEEFB-84F7-4E2C-9327-3ED708688FAE}"/>
              </a:ext>
            </a:extLst>
          </p:cNvPr>
          <p:cNvSpPr>
            <a:spLocks noGrp="1"/>
          </p:cNvSpPr>
          <p:nvPr>
            <p:ph type="title"/>
          </p:nvPr>
        </p:nvSpPr>
        <p:spPr/>
        <p:txBody>
          <a:bodyPr/>
          <a:lstStyle/>
          <a:p>
            <a:r>
              <a:rPr lang="en-US">
                <a:solidFill>
                  <a:schemeClr val="tx1">
                    <a:lumMod val="65000"/>
                    <a:lumOff val="35000"/>
                  </a:schemeClr>
                </a:solidFill>
              </a:rPr>
              <a:t>Manual Handling Course</a:t>
            </a:r>
            <a:endParaRPr lang="en-IE">
              <a:solidFill>
                <a:schemeClr val="tx1">
                  <a:lumMod val="65000"/>
                  <a:lumOff val="35000"/>
                </a:schemeClr>
              </a:solidFill>
            </a:endParaRPr>
          </a:p>
        </p:txBody>
      </p:sp>
      <p:sp>
        <p:nvSpPr>
          <p:cNvPr id="3" name="Text Placeholder 2">
            <a:extLst>
              <a:ext uri="{FF2B5EF4-FFF2-40B4-BE49-F238E27FC236}">
                <a16:creationId xmlns:a16="http://schemas.microsoft.com/office/drawing/2014/main" id="{856FAD63-6BBB-493D-BBE3-0B6D5501FE12}"/>
              </a:ext>
            </a:extLst>
          </p:cNvPr>
          <p:cNvSpPr>
            <a:spLocks noGrp="1"/>
          </p:cNvSpPr>
          <p:nvPr>
            <p:ph type="body" idx="1"/>
          </p:nvPr>
        </p:nvSpPr>
        <p:spPr/>
        <p:txBody>
          <a:bodyPr vert="horz" lIns="91440" tIns="45720" rIns="91440" bIns="45720" rtlCol="0" anchor="t">
            <a:normAutofit/>
          </a:bodyPr>
          <a:lstStyle/>
          <a:p>
            <a:r>
              <a:rPr lang="en-US"/>
              <a:t>Presented by </a:t>
            </a:r>
            <a:endParaRPr lang="en-IE"/>
          </a:p>
        </p:txBody>
      </p:sp>
    </p:spTree>
    <p:custDataLst>
      <p:tags r:id="rId1"/>
    </p:custDataLst>
    <p:extLst>
      <p:ext uri="{BB962C8B-B14F-4D97-AF65-F5344CB8AC3E}">
        <p14:creationId xmlns:p14="http://schemas.microsoft.com/office/powerpoint/2010/main" val="348018927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2F1B819-05DF-AC91-3440-86B78A62219E}"/>
              </a:ext>
            </a:extLst>
          </p:cNvPr>
          <p:cNvSpPr>
            <a:spLocks noGrp="1"/>
          </p:cNvSpPr>
          <p:nvPr>
            <p:ph type="ctrTitle"/>
          </p:nvPr>
        </p:nvSpPr>
        <p:spPr>
          <a:xfrm>
            <a:off x="5354638" y="2337510"/>
            <a:ext cx="6837362" cy="1793875"/>
          </a:xfrm>
        </p:spPr>
        <p:txBody>
          <a:bodyPr>
            <a:normAutofit/>
          </a:bodyPr>
          <a:lstStyle/>
          <a:p>
            <a:pPr algn="ctr">
              <a:defRPr/>
            </a:pPr>
            <a:r>
              <a:rPr lang="ga-IE" sz="4000" b="1">
                <a:solidFill>
                  <a:schemeClr val="bg2">
                    <a:lumMod val="50000"/>
                  </a:schemeClr>
                </a:solidFill>
                <a:latin typeface="+mn-lt"/>
              </a:rPr>
              <a:t>Unit </a:t>
            </a:r>
            <a:r>
              <a:rPr lang="en-GB" sz="4000" b="1">
                <a:solidFill>
                  <a:schemeClr val="bg2">
                    <a:lumMod val="50000"/>
                  </a:schemeClr>
                </a:solidFill>
                <a:latin typeface="+mn-lt"/>
              </a:rPr>
              <a:t>3 </a:t>
            </a:r>
            <a:br>
              <a:rPr lang="en-GB" sz="4000" b="1">
                <a:solidFill>
                  <a:schemeClr val="bg2">
                    <a:lumMod val="50000"/>
                  </a:schemeClr>
                </a:solidFill>
                <a:latin typeface="+mn-lt"/>
              </a:rPr>
            </a:br>
            <a:r>
              <a:rPr lang="ga-IE" sz="4000" b="1">
                <a:solidFill>
                  <a:schemeClr val="bg2">
                    <a:lumMod val="50000"/>
                  </a:schemeClr>
                </a:solidFill>
                <a:latin typeface="+mn-lt"/>
              </a:rPr>
              <a:t>Ergonomics &amp; Risk Assessmen</a:t>
            </a:r>
            <a:r>
              <a:rPr lang="en-IE" sz="4000" b="1">
                <a:solidFill>
                  <a:schemeClr val="bg2">
                    <a:lumMod val="50000"/>
                  </a:schemeClr>
                </a:solidFill>
                <a:latin typeface="+mn-lt"/>
              </a:rPr>
              <a:t>t</a:t>
            </a:r>
            <a:endParaRPr lang="ga-IE" sz="4000" b="1">
              <a:solidFill>
                <a:schemeClr val="bg2">
                  <a:lumMod val="50000"/>
                </a:schemeClr>
              </a:solidFill>
              <a:latin typeface="+mn-lt"/>
              <a:cs typeface="Calibri Light" panose="020F0302020204030204"/>
            </a:endParaRPr>
          </a:p>
        </p:txBody>
      </p:sp>
      <p:pic>
        <p:nvPicPr>
          <p:cNvPr id="7" name="Picture 6" descr="Logo&#10;&#10;Description automatically generated">
            <a:extLst>
              <a:ext uri="{FF2B5EF4-FFF2-40B4-BE49-F238E27FC236}">
                <a16:creationId xmlns:a16="http://schemas.microsoft.com/office/drawing/2014/main" id="{B0E4A090-D84A-21D2-6A75-B5A46135C4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33240"/>
            <a:ext cx="5391520" cy="5391520"/>
          </a:xfrm>
          <a:prstGeom prst="rect">
            <a:avLst/>
          </a:prstGeom>
        </p:spPr>
      </p:pic>
    </p:spTree>
    <p:custDataLst>
      <p:tags r:id="rId1"/>
    </p:custDataLst>
    <p:extLst>
      <p:ext uri="{BB962C8B-B14F-4D97-AF65-F5344CB8AC3E}">
        <p14:creationId xmlns:p14="http://schemas.microsoft.com/office/powerpoint/2010/main" val="146713730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hape&#10;&#10;Description automatically generated with low confidence">
            <a:extLst>
              <a:ext uri="{FF2B5EF4-FFF2-40B4-BE49-F238E27FC236}">
                <a16:creationId xmlns:a16="http://schemas.microsoft.com/office/drawing/2014/main" id="{C2D7B15F-ADB0-AFB8-A424-3327FEE5F71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0500" y="3123565"/>
            <a:ext cx="5516880" cy="4137660"/>
          </a:xfrm>
          <a:prstGeom prst="rect">
            <a:avLst/>
          </a:prstGeom>
        </p:spPr>
      </p:pic>
      <p:sp>
        <p:nvSpPr>
          <p:cNvPr id="24578" name="Content Placeholder 2"/>
          <p:cNvSpPr>
            <a:spLocks noGrp="1"/>
          </p:cNvSpPr>
          <p:nvPr>
            <p:ph idx="1"/>
          </p:nvPr>
        </p:nvSpPr>
        <p:spPr>
          <a:xfrm>
            <a:off x="838200" y="1631315"/>
            <a:ext cx="10740390" cy="4351338"/>
          </a:xfrm>
        </p:spPr>
        <p:txBody>
          <a:bodyPr>
            <a:normAutofit/>
          </a:bodyPr>
          <a:lstStyle/>
          <a:p>
            <a:pPr algn="just" eaLnBrk="1" hangingPunct="1">
              <a:buFont typeface="Arial" panose="020B0604020202020204" pitchFamily="34" charset="0"/>
              <a:buNone/>
            </a:pPr>
            <a:r>
              <a:rPr lang="ga-IE" altLang="en-US" sz="2700">
                <a:solidFill>
                  <a:schemeClr val="bg2">
                    <a:lumMod val="50000"/>
                  </a:schemeClr>
                </a:solidFill>
              </a:rPr>
              <a:t>The aim of this course is to provide </a:t>
            </a:r>
            <a:r>
              <a:rPr lang="en-IE" altLang="en-US" sz="2700">
                <a:solidFill>
                  <a:schemeClr val="bg2">
                    <a:lumMod val="50000"/>
                  </a:schemeClr>
                </a:solidFill>
              </a:rPr>
              <a:t>you </a:t>
            </a:r>
            <a:r>
              <a:rPr lang="ga-IE" altLang="en-US" sz="2700">
                <a:solidFill>
                  <a:schemeClr val="bg2">
                    <a:lumMod val="50000"/>
                  </a:schemeClr>
                </a:solidFill>
              </a:rPr>
              <a:t>with the</a:t>
            </a:r>
            <a:r>
              <a:rPr lang="en-IE" altLang="en-US" sz="2700">
                <a:solidFill>
                  <a:schemeClr val="bg2">
                    <a:lumMod val="50000"/>
                  </a:schemeClr>
                </a:solidFill>
              </a:rPr>
              <a:t> k</a:t>
            </a:r>
            <a:r>
              <a:rPr lang="ga-IE" altLang="en-US" sz="2700">
                <a:solidFill>
                  <a:schemeClr val="bg2">
                    <a:lumMod val="50000"/>
                  </a:schemeClr>
                </a:solidFill>
              </a:rPr>
              <a:t>nowledge</a:t>
            </a:r>
            <a:r>
              <a:rPr lang="en-GB" altLang="en-US" sz="2700">
                <a:solidFill>
                  <a:schemeClr val="bg2">
                    <a:lumMod val="50000"/>
                  </a:schemeClr>
                </a:solidFill>
              </a:rPr>
              <a:t>, skills and attitude</a:t>
            </a:r>
            <a:r>
              <a:rPr lang="ga-IE" altLang="en-US" sz="2700">
                <a:solidFill>
                  <a:schemeClr val="bg2">
                    <a:lumMod val="50000"/>
                  </a:schemeClr>
                </a:solidFill>
              </a:rPr>
              <a:t> t</a:t>
            </a:r>
            <a:r>
              <a:rPr lang="en-IE" altLang="en-US" sz="2700">
                <a:solidFill>
                  <a:schemeClr val="bg2">
                    <a:lumMod val="50000"/>
                  </a:schemeClr>
                </a:solidFill>
              </a:rPr>
              <a:t>o be able apply ergonomic concepts to manual handling.</a:t>
            </a:r>
            <a:endParaRPr lang="ga-IE" altLang="en-US" sz="2700">
              <a:solidFill>
                <a:schemeClr val="bg2">
                  <a:lumMod val="50000"/>
                </a:schemeClr>
              </a:solidFill>
            </a:endParaRPr>
          </a:p>
        </p:txBody>
      </p:sp>
      <p:sp>
        <p:nvSpPr>
          <p:cNvPr id="9218" name="Title 1"/>
          <p:cNvSpPr>
            <a:spLocks noGrp="1"/>
          </p:cNvSpPr>
          <p:nvPr>
            <p:ph type="title"/>
          </p:nvPr>
        </p:nvSpPr>
        <p:spPr>
          <a:xfrm>
            <a:off x="838200" y="31097"/>
            <a:ext cx="10515600" cy="1325563"/>
          </a:xfrm>
        </p:spPr>
        <p:txBody>
          <a:bodyPr>
            <a:normAutofit/>
          </a:bodyPr>
          <a:lstStyle/>
          <a:p>
            <a:pPr>
              <a:defRPr/>
            </a:pPr>
            <a:r>
              <a:rPr lang="en-IE" sz="4000" b="1">
                <a:solidFill>
                  <a:schemeClr val="bg2">
                    <a:lumMod val="50000"/>
                  </a:schemeClr>
                </a:solidFill>
                <a:latin typeface="+mn-lt"/>
              </a:rPr>
              <a:t>Course </a:t>
            </a:r>
            <a:r>
              <a:rPr lang="ga-IE" sz="4000" b="1">
                <a:solidFill>
                  <a:schemeClr val="bg2">
                    <a:lumMod val="50000"/>
                  </a:schemeClr>
                </a:solidFill>
                <a:latin typeface="+mn-lt"/>
              </a:rPr>
              <a:t>Aim</a:t>
            </a:r>
          </a:p>
        </p:txBody>
      </p:sp>
    </p:spTree>
    <p:custDataLst>
      <p:tags r:id="rId1"/>
    </p:custDataLst>
    <p:extLst>
      <p:ext uri="{BB962C8B-B14F-4D97-AF65-F5344CB8AC3E}">
        <p14:creationId xmlns:p14="http://schemas.microsoft.com/office/powerpoint/2010/main" val="58774459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a:extLst>
              <a:ext uri="{FF2B5EF4-FFF2-40B4-BE49-F238E27FC236}">
                <a16:creationId xmlns:a16="http://schemas.microsoft.com/office/drawing/2014/main" id="{F466903B-928F-D8CE-B531-FCF094CA3E0B}"/>
              </a:ext>
            </a:extLst>
          </p:cNvPr>
          <p:cNvPicPr>
            <a:picLocks noChangeAspect="1"/>
          </p:cNvPicPr>
          <p:nvPr/>
        </p:nvPicPr>
        <p:blipFill>
          <a:blip r:embed="rId3"/>
          <a:stretch>
            <a:fillRect/>
          </a:stretch>
        </p:blipFill>
        <p:spPr>
          <a:xfrm>
            <a:off x="8758518" y="2717030"/>
            <a:ext cx="3437964" cy="3866824"/>
          </a:xfrm>
          <a:prstGeom prst="rect">
            <a:avLst/>
          </a:prstGeom>
        </p:spPr>
      </p:pic>
      <p:sp>
        <p:nvSpPr>
          <p:cNvPr id="2" name="Title 1">
            <a:extLst>
              <a:ext uri="{FF2B5EF4-FFF2-40B4-BE49-F238E27FC236}">
                <a16:creationId xmlns:a16="http://schemas.microsoft.com/office/drawing/2014/main" id="{7AC59B0F-4D5F-23C8-6D1F-F4B5079DDE4B}"/>
              </a:ext>
            </a:extLst>
          </p:cNvPr>
          <p:cNvSpPr>
            <a:spLocks noGrp="1"/>
          </p:cNvSpPr>
          <p:nvPr>
            <p:ph type="title"/>
          </p:nvPr>
        </p:nvSpPr>
        <p:spPr>
          <a:xfrm>
            <a:off x="770965" y="28948"/>
            <a:ext cx="10515600" cy="1325563"/>
          </a:xfrm>
        </p:spPr>
        <p:txBody>
          <a:bodyPr>
            <a:normAutofit/>
          </a:bodyPr>
          <a:lstStyle/>
          <a:p>
            <a:r>
              <a:rPr lang="en-IE" sz="4000" b="1">
                <a:solidFill>
                  <a:srgbClr val="757070"/>
                </a:solidFill>
                <a:latin typeface="Calibri"/>
                <a:cs typeface="Calibri"/>
              </a:rPr>
              <a:t>Learning Outcomes</a:t>
            </a:r>
          </a:p>
        </p:txBody>
      </p:sp>
      <p:sp>
        <p:nvSpPr>
          <p:cNvPr id="3" name="Content Placeholder 2">
            <a:extLst>
              <a:ext uri="{FF2B5EF4-FFF2-40B4-BE49-F238E27FC236}">
                <a16:creationId xmlns:a16="http://schemas.microsoft.com/office/drawing/2014/main" id="{25AE2114-1B1F-02F3-C97D-1F93B28CAED7}"/>
              </a:ext>
            </a:extLst>
          </p:cNvPr>
          <p:cNvSpPr>
            <a:spLocks noGrp="1"/>
          </p:cNvSpPr>
          <p:nvPr>
            <p:ph idx="1"/>
          </p:nvPr>
        </p:nvSpPr>
        <p:spPr>
          <a:xfrm>
            <a:off x="465202" y="1647570"/>
            <a:ext cx="11636856" cy="4860234"/>
          </a:xfrm>
        </p:spPr>
        <p:txBody>
          <a:bodyPr vert="horz" lIns="91440" tIns="45720" rIns="91440" bIns="45720" rtlCol="0" anchor="t">
            <a:noAutofit/>
          </a:bodyPr>
          <a:lstStyle/>
          <a:p>
            <a:pPr marL="0" indent="0">
              <a:buNone/>
            </a:pPr>
            <a:r>
              <a:rPr lang="en-IE" sz="2700">
                <a:solidFill>
                  <a:schemeClr val="bg2">
                    <a:lumMod val="50000"/>
                  </a:schemeClr>
                </a:solidFill>
                <a:cs typeface="Calibri"/>
              </a:rPr>
              <a:t>On completion of this module, learners will be able to:</a:t>
            </a:r>
            <a:endParaRPr lang="en-US" sz="2700">
              <a:solidFill>
                <a:schemeClr val="bg2">
                  <a:lumMod val="50000"/>
                </a:schemeClr>
              </a:solidFill>
              <a:ea typeface="+mn-lt"/>
              <a:cs typeface="+mn-lt"/>
            </a:endParaRPr>
          </a:p>
          <a:p>
            <a:pPr marL="0" indent="0">
              <a:buNone/>
            </a:pPr>
            <a:endParaRPr lang="en-IE" sz="2700">
              <a:solidFill>
                <a:schemeClr val="bg2">
                  <a:lumMod val="50000"/>
                </a:schemeClr>
              </a:solidFill>
            </a:endParaRPr>
          </a:p>
          <a:p>
            <a:r>
              <a:rPr lang="en-IE" altLang="en-US" sz="2700">
                <a:solidFill>
                  <a:schemeClr val="bg2">
                    <a:lumMod val="50000"/>
                  </a:schemeClr>
                </a:solidFill>
              </a:rPr>
              <a:t>Explain what </a:t>
            </a:r>
            <a:r>
              <a:rPr lang="en-GB" altLang="en-US" sz="2700">
                <a:solidFill>
                  <a:schemeClr val="bg2">
                    <a:lumMod val="50000"/>
                  </a:schemeClr>
                </a:solidFill>
              </a:rPr>
              <a:t>ergonomics is.</a:t>
            </a:r>
            <a:endParaRPr lang="en-GB" altLang="en-US" sz="2700">
              <a:solidFill>
                <a:schemeClr val="bg2">
                  <a:lumMod val="50000"/>
                </a:schemeClr>
              </a:solidFill>
              <a:cs typeface="Calibri"/>
            </a:endParaRPr>
          </a:p>
          <a:p>
            <a:r>
              <a:rPr lang="en-GB" altLang="en-US" sz="2700">
                <a:solidFill>
                  <a:schemeClr val="bg2">
                    <a:lumMod val="50000"/>
                  </a:schemeClr>
                </a:solidFill>
                <a:cs typeface="Calibri"/>
              </a:rPr>
              <a:t>List the principles of good ergonomics.</a:t>
            </a:r>
          </a:p>
        </p:txBody>
      </p:sp>
    </p:spTree>
    <p:custDataLst>
      <p:tags r:id="rId1"/>
    </p:custDataLst>
    <p:extLst>
      <p:ext uri="{BB962C8B-B14F-4D97-AF65-F5344CB8AC3E}">
        <p14:creationId xmlns:p14="http://schemas.microsoft.com/office/powerpoint/2010/main" val="4284562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11B6E6-EB99-4547-8EF5-DAF2FDF8F51D}"/>
              </a:ext>
            </a:extLst>
          </p:cNvPr>
          <p:cNvSpPr>
            <a:spLocks noGrp="1"/>
          </p:cNvSpPr>
          <p:nvPr>
            <p:ph type="title"/>
          </p:nvPr>
        </p:nvSpPr>
        <p:spPr>
          <a:xfrm>
            <a:off x="838200" y="365125"/>
            <a:ext cx="2790217" cy="782739"/>
          </a:xfrm>
        </p:spPr>
        <p:txBody>
          <a:bodyPr>
            <a:normAutofit/>
          </a:bodyPr>
          <a:lstStyle/>
          <a:p>
            <a:r>
              <a:rPr lang="en-IE" sz="4000" b="1">
                <a:solidFill>
                  <a:schemeClr val="bg2">
                    <a:lumMod val="50000"/>
                  </a:schemeClr>
                </a:solidFill>
                <a:latin typeface="+mn-lt"/>
              </a:rPr>
              <a:t>Ergonomics</a:t>
            </a:r>
          </a:p>
        </p:txBody>
      </p:sp>
      <p:sp>
        <p:nvSpPr>
          <p:cNvPr id="3" name="Content Placeholder 2">
            <a:extLst>
              <a:ext uri="{FF2B5EF4-FFF2-40B4-BE49-F238E27FC236}">
                <a16:creationId xmlns:a16="http://schemas.microsoft.com/office/drawing/2014/main" id="{A0CBCBAB-4D46-4414-BE53-057474C2EA37}"/>
              </a:ext>
            </a:extLst>
          </p:cNvPr>
          <p:cNvSpPr>
            <a:spLocks noGrp="1"/>
          </p:cNvSpPr>
          <p:nvPr>
            <p:ph idx="1"/>
          </p:nvPr>
        </p:nvSpPr>
        <p:spPr>
          <a:xfrm>
            <a:off x="832629" y="1387758"/>
            <a:ext cx="9225771" cy="4518692"/>
          </a:xfrm>
        </p:spPr>
        <p:txBody>
          <a:bodyPr vert="horz" lIns="91440" tIns="45720" rIns="91440" bIns="45720" rtlCol="0" anchor="t">
            <a:noAutofit/>
          </a:bodyPr>
          <a:lstStyle/>
          <a:p>
            <a:pPr marL="0" indent="0">
              <a:buNone/>
            </a:pPr>
            <a:r>
              <a:rPr lang="en-IE" sz="2700" b="1">
                <a:solidFill>
                  <a:schemeClr val="bg2">
                    <a:lumMod val="50000"/>
                  </a:schemeClr>
                </a:solidFill>
                <a:cs typeface="Calibri"/>
              </a:rPr>
              <a:t>What?</a:t>
            </a:r>
            <a:endParaRPr lang="en-US" b="1">
              <a:solidFill>
                <a:schemeClr val="bg2">
                  <a:lumMod val="50000"/>
                </a:schemeClr>
              </a:solidFill>
            </a:endParaRPr>
          </a:p>
          <a:p>
            <a:pPr marL="0" indent="0">
              <a:buNone/>
            </a:pPr>
            <a:r>
              <a:rPr lang="en-IE" sz="2700">
                <a:solidFill>
                  <a:schemeClr val="bg2">
                    <a:lumMod val="50000"/>
                  </a:schemeClr>
                </a:solidFill>
                <a:cs typeface="Calibri"/>
              </a:rPr>
              <a:t>"Fitting the task to the person"</a:t>
            </a:r>
            <a:endParaRPr lang="en-IE">
              <a:solidFill>
                <a:schemeClr val="bg2">
                  <a:lumMod val="50000"/>
                </a:schemeClr>
              </a:solidFill>
            </a:endParaRPr>
          </a:p>
          <a:p>
            <a:pPr marL="0" indent="0">
              <a:buNone/>
            </a:pPr>
            <a:endParaRPr lang="en-IE" sz="2700">
              <a:solidFill>
                <a:schemeClr val="bg2">
                  <a:lumMod val="50000"/>
                </a:schemeClr>
              </a:solidFill>
              <a:cs typeface="Calibri"/>
            </a:endParaRPr>
          </a:p>
          <a:p>
            <a:pPr marL="0" indent="0">
              <a:buNone/>
            </a:pPr>
            <a:r>
              <a:rPr lang="en-IE" sz="2700" b="1">
                <a:solidFill>
                  <a:schemeClr val="bg2">
                    <a:lumMod val="50000"/>
                  </a:schemeClr>
                </a:solidFill>
                <a:cs typeface="Calibri"/>
              </a:rPr>
              <a:t>Why?</a:t>
            </a:r>
          </a:p>
          <a:p>
            <a:pPr marL="0" indent="0">
              <a:buNone/>
            </a:pPr>
            <a:r>
              <a:rPr lang="en-IE" sz="2700">
                <a:solidFill>
                  <a:schemeClr val="bg2">
                    <a:lumMod val="50000"/>
                  </a:schemeClr>
                </a:solidFill>
                <a:cs typeface="Calibri"/>
              </a:rPr>
              <a:t>To reduce strain on workers</a:t>
            </a:r>
          </a:p>
          <a:p>
            <a:pPr marL="0" indent="0">
              <a:buNone/>
            </a:pPr>
            <a:endParaRPr lang="en-IE" sz="2700">
              <a:solidFill>
                <a:schemeClr val="bg2">
                  <a:lumMod val="50000"/>
                </a:schemeClr>
              </a:solidFill>
              <a:cs typeface="Calibri"/>
            </a:endParaRPr>
          </a:p>
          <a:p>
            <a:pPr marL="0" indent="0">
              <a:buNone/>
            </a:pPr>
            <a:r>
              <a:rPr lang="en-IE" sz="2700" b="1">
                <a:solidFill>
                  <a:schemeClr val="bg2">
                    <a:lumMod val="50000"/>
                  </a:schemeClr>
                </a:solidFill>
                <a:cs typeface="Calibri"/>
              </a:rPr>
              <a:t>How?</a:t>
            </a:r>
          </a:p>
          <a:p>
            <a:pPr marL="0" indent="0">
              <a:buNone/>
            </a:pPr>
            <a:r>
              <a:rPr lang="en-IE" sz="2700">
                <a:solidFill>
                  <a:schemeClr val="bg2">
                    <a:lumMod val="50000"/>
                  </a:schemeClr>
                </a:solidFill>
                <a:cs typeface="Calibri"/>
              </a:rPr>
              <a:t>Redesigning work following risk assessment</a:t>
            </a:r>
          </a:p>
          <a:p>
            <a:pPr marL="0" indent="0">
              <a:buNone/>
            </a:pPr>
            <a:endParaRPr lang="en-IE" sz="2700">
              <a:solidFill>
                <a:schemeClr val="bg2">
                  <a:lumMod val="50000"/>
                </a:schemeClr>
              </a:solidFill>
              <a:cs typeface="Calibri"/>
            </a:endParaRPr>
          </a:p>
        </p:txBody>
      </p:sp>
      <p:pic>
        <p:nvPicPr>
          <p:cNvPr id="5" name="Picture 4" descr="Logo&#10;&#10;Description automatically generated">
            <a:extLst>
              <a:ext uri="{FF2B5EF4-FFF2-40B4-BE49-F238E27FC236}">
                <a16:creationId xmlns:a16="http://schemas.microsoft.com/office/drawing/2014/main" id="{8E8E3182-D6DB-9D1B-D901-FF8BC1F12E9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78866" y="0"/>
            <a:ext cx="4270023" cy="1387758"/>
          </a:xfrm>
          <a:prstGeom prst="rect">
            <a:avLst/>
          </a:prstGeom>
        </p:spPr>
      </p:pic>
      <p:graphicFrame>
        <p:nvGraphicFramePr>
          <p:cNvPr id="6" name="Content Placeholder 3">
            <a:extLst>
              <a:ext uri="{FF2B5EF4-FFF2-40B4-BE49-F238E27FC236}">
                <a16:creationId xmlns:a16="http://schemas.microsoft.com/office/drawing/2014/main" id="{709CB6A0-8689-6C21-6124-9A6EBE7A8D31}"/>
              </a:ext>
            </a:extLst>
          </p:cNvPr>
          <p:cNvGraphicFramePr>
            <a:graphicFrameLocks noGrp="1"/>
          </p:cNvGraphicFramePr>
          <p:nvPr>
            <p:extLst>
              <p:ext uri="{D42A27DB-BD31-4B8C-83A1-F6EECF244321}">
                <p14:modId xmlns:p14="http://schemas.microsoft.com/office/powerpoint/2010/main" val="607449506"/>
              </p:ext>
            </p:extLst>
          </p:nvPr>
        </p:nvGraphicFramePr>
        <p:xfrm>
          <a:off x="8935333" y="4919369"/>
          <a:ext cx="2976663" cy="181754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custDataLst>
      <p:tags r:id="rId1"/>
    </p:custDataLst>
    <p:extLst>
      <p:ext uri="{BB962C8B-B14F-4D97-AF65-F5344CB8AC3E}">
        <p14:creationId xmlns:p14="http://schemas.microsoft.com/office/powerpoint/2010/main" val="945781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2">
            <a:extLst>
              <a:ext uri="{FF2B5EF4-FFF2-40B4-BE49-F238E27FC236}">
                <a16:creationId xmlns:a16="http://schemas.microsoft.com/office/drawing/2014/main" id="{3278B9A8-98B6-4D46-82A6-012BAF34034F}"/>
              </a:ext>
            </a:extLst>
          </p:cNvPr>
          <p:cNvGraphicFramePr>
            <a:graphicFrameLocks noGrp="1"/>
          </p:cNvGraphicFramePr>
          <p:nvPr>
            <p:ph idx="1"/>
          </p:nvPr>
        </p:nvGraphicFramePr>
        <p:xfrm>
          <a:off x="906780" y="1360169"/>
          <a:ext cx="10378440" cy="250698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Slide Number Placeholder 2">
            <a:extLst>
              <a:ext uri="{FF2B5EF4-FFF2-40B4-BE49-F238E27FC236}">
                <a16:creationId xmlns:a16="http://schemas.microsoft.com/office/drawing/2014/main" id="{7E51C8A5-C3F5-4ADD-BC4B-08CDB1E7008E}"/>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76B1ADB-4BD6-4378-8CBC-6CC29C9E7CD5}" type="slidenum">
              <a:rPr kumimoji="0" lang="en-I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0" lang="en-I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6" name="Picture 5" descr="A picture containing diagram&#10;&#10;Description automatically generated">
            <a:extLst>
              <a:ext uri="{FF2B5EF4-FFF2-40B4-BE49-F238E27FC236}">
                <a16:creationId xmlns:a16="http://schemas.microsoft.com/office/drawing/2014/main" id="{F439909A-605F-4A05-BC11-CEB0C31235E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99607" y="3676206"/>
            <a:ext cx="3181794" cy="3181794"/>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ACEFBE67-553E-4189-9973-FD326776072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138252" y="3756502"/>
            <a:ext cx="3181795" cy="3101498"/>
          </a:xfrm>
          <a:prstGeom prst="rect">
            <a:avLst/>
          </a:prstGeom>
        </p:spPr>
      </p:pic>
      <p:pic>
        <p:nvPicPr>
          <p:cNvPr id="11" name="Picture 10" descr="A picture containing furniture&#10;&#10;Description automatically generated">
            <a:extLst>
              <a:ext uri="{FF2B5EF4-FFF2-40B4-BE49-F238E27FC236}">
                <a16:creationId xmlns:a16="http://schemas.microsoft.com/office/drawing/2014/main" id="{1DE5FF7F-02D4-44B5-BF4A-2F8A6FD7081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769199" y="4440066"/>
            <a:ext cx="2967636" cy="2933328"/>
          </a:xfrm>
          <a:prstGeom prst="rect">
            <a:avLst/>
          </a:prstGeom>
        </p:spPr>
      </p:pic>
      <p:pic>
        <p:nvPicPr>
          <p:cNvPr id="20" name="Picture 19" descr="Icon&#10;&#10;Description automatically generated">
            <a:extLst>
              <a:ext uri="{FF2B5EF4-FFF2-40B4-BE49-F238E27FC236}">
                <a16:creationId xmlns:a16="http://schemas.microsoft.com/office/drawing/2014/main" id="{9DBF68EF-D4EF-4F67-9F94-0134FFB80FFA}"/>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736835" y="4520893"/>
            <a:ext cx="3067478" cy="2200582"/>
          </a:xfrm>
          <a:prstGeom prst="rect">
            <a:avLst/>
          </a:prstGeom>
        </p:spPr>
      </p:pic>
      <p:sp>
        <p:nvSpPr>
          <p:cNvPr id="10" name="Title 1">
            <a:extLst>
              <a:ext uri="{FF2B5EF4-FFF2-40B4-BE49-F238E27FC236}">
                <a16:creationId xmlns:a16="http://schemas.microsoft.com/office/drawing/2014/main" id="{AA618DD5-EC94-4C68-A64C-5C15FE4ED6E4}"/>
              </a:ext>
            </a:extLst>
          </p:cNvPr>
          <p:cNvSpPr>
            <a:spLocks noGrp="1"/>
          </p:cNvSpPr>
          <p:nvPr>
            <p:ph type="title"/>
          </p:nvPr>
        </p:nvSpPr>
        <p:spPr>
          <a:xfrm>
            <a:off x="621375" y="318232"/>
            <a:ext cx="5033753" cy="751293"/>
          </a:xfrm>
        </p:spPr>
        <p:txBody>
          <a:bodyPr>
            <a:normAutofit/>
          </a:bodyPr>
          <a:lstStyle/>
          <a:p>
            <a:r>
              <a:rPr lang="en-IE" sz="4000" b="1">
                <a:solidFill>
                  <a:schemeClr val="bg2">
                    <a:lumMod val="50000"/>
                  </a:schemeClr>
                </a:solidFill>
                <a:latin typeface="+mn-lt"/>
              </a:rPr>
              <a:t>Ergonomic Principles</a:t>
            </a:r>
          </a:p>
        </p:txBody>
      </p:sp>
      <p:sp>
        <p:nvSpPr>
          <p:cNvPr id="2" name="Rectangle 1">
            <a:extLst>
              <a:ext uri="{FF2B5EF4-FFF2-40B4-BE49-F238E27FC236}">
                <a16:creationId xmlns:a16="http://schemas.microsoft.com/office/drawing/2014/main" id="{D00BCE2D-D2F9-3CD0-C424-1E1BBE84A843}"/>
              </a:ext>
            </a:extLst>
          </p:cNvPr>
          <p:cNvSpPr/>
          <p:nvPr/>
        </p:nvSpPr>
        <p:spPr>
          <a:xfrm>
            <a:off x="765544" y="1159523"/>
            <a:ext cx="2658140" cy="2763891"/>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IE"/>
          </a:p>
        </p:txBody>
      </p:sp>
      <p:sp>
        <p:nvSpPr>
          <p:cNvPr id="7" name="Rectangle 6">
            <a:extLst>
              <a:ext uri="{FF2B5EF4-FFF2-40B4-BE49-F238E27FC236}">
                <a16:creationId xmlns:a16="http://schemas.microsoft.com/office/drawing/2014/main" id="{CD388AA3-87E0-570F-B4D3-F3A72C3AAA27}"/>
              </a:ext>
            </a:extLst>
          </p:cNvPr>
          <p:cNvSpPr/>
          <p:nvPr/>
        </p:nvSpPr>
        <p:spPr>
          <a:xfrm>
            <a:off x="3420330" y="1176034"/>
            <a:ext cx="2658140" cy="2763891"/>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IE"/>
          </a:p>
        </p:txBody>
      </p:sp>
      <p:sp>
        <p:nvSpPr>
          <p:cNvPr id="9" name="Rectangle 8">
            <a:extLst>
              <a:ext uri="{FF2B5EF4-FFF2-40B4-BE49-F238E27FC236}">
                <a16:creationId xmlns:a16="http://schemas.microsoft.com/office/drawing/2014/main" id="{FAE9FE30-ECBF-CDF4-A61C-8506EF652225}"/>
              </a:ext>
            </a:extLst>
          </p:cNvPr>
          <p:cNvSpPr/>
          <p:nvPr/>
        </p:nvSpPr>
        <p:spPr>
          <a:xfrm>
            <a:off x="6116635" y="1312618"/>
            <a:ext cx="2658140" cy="2763891"/>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IE"/>
          </a:p>
        </p:txBody>
      </p:sp>
      <p:sp>
        <p:nvSpPr>
          <p:cNvPr id="12" name="Rectangle 11">
            <a:extLst>
              <a:ext uri="{FF2B5EF4-FFF2-40B4-BE49-F238E27FC236}">
                <a16:creationId xmlns:a16="http://schemas.microsoft.com/office/drawing/2014/main" id="{777B0B15-4A9C-D37D-9A51-F408191BEBE4}"/>
              </a:ext>
            </a:extLst>
          </p:cNvPr>
          <p:cNvSpPr/>
          <p:nvPr/>
        </p:nvSpPr>
        <p:spPr>
          <a:xfrm>
            <a:off x="8788529" y="1176034"/>
            <a:ext cx="2658140" cy="2763891"/>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IE"/>
          </a:p>
        </p:txBody>
      </p:sp>
    </p:spTree>
    <p:custDataLst>
      <p:tags r:id="rId1"/>
    </p:custDataLst>
    <p:extLst>
      <p:ext uri="{BB962C8B-B14F-4D97-AF65-F5344CB8AC3E}">
        <p14:creationId xmlns:p14="http://schemas.microsoft.com/office/powerpoint/2010/main" val="2713180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9" grpId="0" animBg="1"/>
      <p:bldP spid="12"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2">
            <a:extLst>
              <a:ext uri="{FF2B5EF4-FFF2-40B4-BE49-F238E27FC236}">
                <a16:creationId xmlns:a16="http://schemas.microsoft.com/office/drawing/2014/main" id="{3278B9A8-98B6-4D46-82A6-012BAF34034F}"/>
              </a:ext>
            </a:extLst>
          </p:cNvPr>
          <p:cNvGraphicFramePr>
            <a:graphicFrameLocks noGrp="1"/>
          </p:cNvGraphicFramePr>
          <p:nvPr>
            <p:ph idx="1"/>
          </p:nvPr>
        </p:nvGraphicFramePr>
        <p:xfrm>
          <a:off x="906780" y="1264919"/>
          <a:ext cx="10378440" cy="320990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Slide Number Placeholder 2">
            <a:extLst>
              <a:ext uri="{FF2B5EF4-FFF2-40B4-BE49-F238E27FC236}">
                <a16:creationId xmlns:a16="http://schemas.microsoft.com/office/drawing/2014/main" id="{252C8D63-4967-441F-BDB2-EBDF22F7BDBC}"/>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endParaRPr lang="en-IE" sz="1200" b="0" i="0" u="none" strike="noStrike" kern="1200" cap="none" spc="0" normalizeH="0" baseline="0" noProof="0">
              <a:ln>
                <a:noFill/>
              </a:ln>
              <a:solidFill>
                <a:prstClr val="black">
                  <a:tint val="75000"/>
                </a:prstClr>
              </a:solidFill>
              <a:effectLst/>
              <a:uLnTx/>
              <a:uFillTx/>
              <a:latin typeface="Calibri" panose="020F0502020204030204"/>
              <a:ea typeface="Calibri"/>
              <a:cs typeface="Calibri"/>
            </a:endParaRPr>
          </a:p>
        </p:txBody>
      </p:sp>
      <p:pic>
        <p:nvPicPr>
          <p:cNvPr id="6" name="Picture 5" descr="A picture containing text&#10;&#10;Description automatically generated">
            <a:extLst>
              <a:ext uri="{FF2B5EF4-FFF2-40B4-BE49-F238E27FC236}">
                <a16:creationId xmlns:a16="http://schemas.microsoft.com/office/drawing/2014/main" id="{FD4A9BFA-CF26-485A-BD79-61700895BF4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52188" y="4014809"/>
            <a:ext cx="2419688" cy="2876951"/>
          </a:xfrm>
          <a:prstGeom prst="rect">
            <a:avLst/>
          </a:prstGeom>
        </p:spPr>
      </p:pic>
      <p:pic>
        <p:nvPicPr>
          <p:cNvPr id="8" name="Picture 7">
            <a:extLst>
              <a:ext uri="{FF2B5EF4-FFF2-40B4-BE49-F238E27FC236}">
                <a16:creationId xmlns:a16="http://schemas.microsoft.com/office/drawing/2014/main" id="{6B2F6C1A-DEE7-4142-B8A7-F502E3698FE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298193" y="3990418"/>
            <a:ext cx="1997957" cy="2970547"/>
          </a:xfrm>
          <a:prstGeom prst="rect">
            <a:avLst/>
          </a:prstGeom>
        </p:spPr>
      </p:pic>
      <p:pic>
        <p:nvPicPr>
          <p:cNvPr id="11" name="Picture 10" descr="Icon&#10;&#10;Description automatically generated">
            <a:extLst>
              <a:ext uri="{FF2B5EF4-FFF2-40B4-BE49-F238E27FC236}">
                <a16:creationId xmlns:a16="http://schemas.microsoft.com/office/drawing/2014/main" id="{773A9E0B-D364-41EC-8B82-EBAF1FDB975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920045" y="4184873"/>
            <a:ext cx="1686160" cy="2581635"/>
          </a:xfrm>
          <a:prstGeom prst="rect">
            <a:avLst/>
          </a:prstGeom>
        </p:spPr>
      </p:pic>
      <p:sp>
        <p:nvSpPr>
          <p:cNvPr id="12" name="Title 1">
            <a:extLst>
              <a:ext uri="{FF2B5EF4-FFF2-40B4-BE49-F238E27FC236}">
                <a16:creationId xmlns:a16="http://schemas.microsoft.com/office/drawing/2014/main" id="{7461D4E3-8E81-45B0-B907-38DEC742841E}"/>
              </a:ext>
            </a:extLst>
          </p:cNvPr>
          <p:cNvSpPr>
            <a:spLocks noGrp="1"/>
          </p:cNvSpPr>
          <p:nvPr>
            <p:ph type="title"/>
          </p:nvPr>
        </p:nvSpPr>
        <p:spPr>
          <a:xfrm>
            <a:off x="883909" y="329012"/>
            <a:ext cx="10515600" cy="726318"/>
          </a:xfrm>
        </p:spPr>
        <p:txBody>
          <a:bodyPr>
            <a:normAutofit/>
          </a:bodyPr>
          <a:lstStyle/>
          <a:p>
            <a:r>
              <a:rPr lang="en-IE" sz="4000" b="1">
                <a:solidFill>
                  <a:schemeClr val="bg2">
                    <a:lumMod val="50000"/>
                  </a:schemeClr>
                </a:solidFill>
                <a:latin typeface="+mn-lt"/>
              </a:rPr>
              <a:t>Ergonomic Principles</a:t>
            </a:r>
          </a:p>
        </p:txBody>
      </p:sp>
      <p:sp>
        <p:nvSpPr>
          <p:cNvPr id="2" name="Rectangle 1">
            <a:extLst>
              <a:ext uri="{FF2B5EF4-FFF2-40B4-BE49-F238E27FC236}">
                <a16:creationId xmlns:a16="http://schemas.microsoft.com/office/drawing/2014/main" id="{5399415D-7A49-71D4-961A-8A76D1880FE6}"/>
              </a:ext>
            </a:extLst>
          </p:cNvPr>
          <p:cNvSpPr/>
          <p:nvPr/>
        </p:nvSpPr>
        <p:spPr>
          <a:xfrm>
            <a:off x="654622" y="1537454"/>
            <a:ext cx="3648482" cy="2763891"/>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IE"/>
          </a:p>
        </p:txBody>
      </p:sp>
      <p:sp>
        <p:nvSpPr>
          <p:cNvPr id="7" name="Rectangle 6">
            <a:extLst>
              <a:ext uri="{FF2B5EF4-FFF2-40B4-BE49-F238E27FC236}">
                <a16:creationId xmlns:a16="http://schemas.microsoft.com/office/drawing/2014/main" id="{52992509-7085-442E-0335-0508CFBA4069}"/>
              </a:ext>
            </a:extLst>
          </p:cNvPr>
          <p:cNvSpPr/>
          <p:nvPr/>
        </p:nvSpPr>
        <p:spPr>
          <a:xfrm>
            <a:off x="4371684" y="1572058"/>
            <a:ext cx="3517214" cy="2612816"/>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IE"/>
          </a:p>
        </p:txBody>
      </p:sp>
      <p:sp>
        <p:nvSpPr>
          <p:cNvPr id="9" name="Rectangle 8">
            <a:extLst>
              <a:ext uri="{FF2B5EF4-FFF2-40B4-BE49-F238E27FC236}">
                <a16:creationId xmlns:a16="http://schemas.microsoft.com/office/drawing/2014/main" id="{F214DA19-E40A-9B5E-A718-DB5C02D5671C}"/>
              </a:ext>
            </a:extLst>
          </p:cNvPr>
          <p:cNvSpPr/>
          <p:nvPr/>
        </p:nvSpPr>
        <p:spPr>
          <a:xfrm>
            <a:off x="7957478" y="1176034"/>
            <a:ext cx="3489191" cy="2814384"/>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IE"/>
          </a:p>
        </p:txBody>
      </p:sp>
    </p:spTree>
    <p:custDataLst>
      <p:tags r:id="rId1"/>
    </p:custDataLst>
    <p:extLst>
      <p:ext uri="{BB962C8B-B14F-4D97-AF65-F5344CB8AC3E}">
        <p14:creationId xmlns:p14="http://schemas.microsoft.com/office/powerpoint/2010/main" val="1592459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9"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2">
            <a:extLst>
              <a:ext uri="{FF2B5EF4-FFF2-40B4-BE49-F238E27FC236}">
                <a16:creationId xmlns:a16="http://schemas.microsoft.com/office/drawing/2014/main" id="{3278B9A8-98B6-4D46-82A6-012BAF34034F}"/>
              </a:ext>
            </a:extLst>
          </p:cNvPr>
          <p:cNvGraphicFramePr>
            <a:graphicFrameLocks noGrp="1"/>
          </p:cNvGraphicFramePr>
          <p:nvPr>
            <p:ph idx="1"/>
          </p:nvPr>
        </p:nvGraphicFramePr>
        <p:xfrm>
          <a:off x="919589" y="1429220"/>
          <a:ext cx="10378440" cy="278320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Slide Number Placeholder 2">
            <a:extLst>
              <a:ext uri="{FF2B5EF4-FFF2-40B4-BE49-F238E27FC236}">
                <a16:creationId xmlns:a16="http://schemas.microsoft.com/office/drawing/2014/main" id="{96FED8B2-D260-4392-9475-9A6918BB67BD}"/>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endParaRPr lang="en-IE" sz="1200" b="0" i="0" u="none" strike="noStrike" kern="1200" cap="none" spc="0" normalizeH="0" baseline="0" noProof="0">
              <a:ln>
                <a:noFill/>
              </a:ln>
              <a:solidFill>
                <a:prstClr val="black">
                  <a:tint val="75000"/>
                </a:prstClr>
              </a:solidFill>
              <a:effectLst/>
              <a:uLnTx/>
              <a:uFillTx/>
              <a:latin typeface="Calibri" panose="020F0502020204030204"/>
              <a:ea typeface="Calibri"/>
              <a:cs typeface="Calibri"/>
            </a:endParaRPr>
          </a:p>
        </p:txBody>
      </p:sp>
      <p:pic>
        <p:nvPicPr>
          <p:cNvPr id="6" name="Picture 5" descr="A picture containing text, linedrawing&#10;&#10;Description automatically generated">
            <a:extLst>
              <a:ext uri="{FF2B5EF4-FFF2-40B4-BE49-F238E27FC236}">
                <a16:creationId xmlns:a16="http://schemas.microsoft.com/office/drawing/2014/main" id="{C4D113C4-2EF7-463D-859B-8F813531FE9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61730" y="4209881"/>
            <a:ext cx="3324689" cy="2419688"/>
          </a:xfrm>
          <a:prstGeom prst="rect">
            <a:avLst/>
          </a:prstGeom>
        </p:spPr>
      </p:pic>
      <p:pic>
        <p:nvPicPr>
          <p:cNvPr id="8" name="Picture 7" descr="A picture containing text, clipart&#10;&#10;Description automatically generated">
            <a:extLst>
              <a:ext uri="{FF2B5EF4-FFF2-40B4-BE49-F238E27FC236}">
                <a16:creationId xmlns:a16="http://schemas.microsoft.com/office/drawing/2014/main" id="{A47A91AC-5325-411F-84DB-9FC009C95BB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343458" y="4070914"/>
            <a:ext cx="1505083" cy="2709150"/>
          </a:xfrm>
          <a:prstGeom prst="rect">
            <a:avLst/>
          </a:prstGeom>
        </p:spPr>
      </p:pic>
      <p:pic>
        <p:nvPicPr>
          <p:cNvPr id="11" name="Picture 10" descr="A picture containing text&#10;&#10;Description automatically generated">
            <a:extLst>
              <a:ext uri="{FF2B5EF4-FFF2-40B4-BE49-F238E27FC236}">
                <a16:creationId xmlns:a16="http://schemas.microsoft.com/office/drawing/2014/main" id="{A2AA1906-FF54-4937-91AB-9F6B51D689F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610600" y="3853371"/>
            <a:ext cx="2667372" cy="2867425"/>
          </a:xfrm>
          <a:prstGeom prst="rect">
            <a:avLst/>
          </a:prstGeom>
        </p:spPr>
      </p:pic>
      <p:sp>
        <p:nvSpPr>
          <p:cNvPr id="12" name="Title 1">
            <a:extLst>
              <a:ext uri="{FF2B5EF4-FFF2-40B4-BE49-F238E27FC236}">
                <a16:creationId xmlns:a16="http://schemas.microsoft.com/office/drawing/2014/main" id="{4F3FC323-2ECA-4FF4-B39E-A5EB145E11B3}"/>
              </a:ext>
            </a:extLst>
          </p:cNvPr>
          <p:cNvSpPr>
            <a:spLocks noGrp="1"/>
          </p:cNvSpPr>
          <p:nvPr>
            <p:ph type="title"/>
          </p:nvPr>
        </p:nvSpPr>
        <p:spPr>
          <a:xfrm>
            <a:off x="838199" y="306455"/>
            <a:ext cx="10515600" cy="783602"/>
          </a:xfrm>
        </p:spPr>
        <p:txBody>
          <a:bodyPr>
            <a:normAutofit/>
          </a:bodyPr>
          <a:lstStyle/>
          <a:p>
            <a:r>
              <a:rPr lang="en-IE" sz="4000" b="1">
                <a:solidFill>
                  <a:schemeClr val="bg2">
                    <a:lumMod val="50000"/>
                  </a:schemeClr>
                </a:solidFill>
                <a:latin typeface="+mn-lt"/>
              </a:rPr>
              <a:t>Ergonomic Principles</a:t>
            </a:r>
          </a:p>
        </p:txBody>
      </p:sp>
      <p:sp>
        <p:nvSpPr>
          <p:cNvPr id="2" name="Rectangle 1">
            <a:extLst>
              <a:ext uri="{FF2B5EF4-FFF2-40B4-BE49-F238E27FC236}">
                <a16:creationId xmlns:a16="http://schemas.microsoft.com/office/drawing/2014/main" id="{03197CB6-A201-D50E-5D18-0A6067696BF3}"/>
              </a:ext>
            </a:extLst>
          </p:cNvPr>
          <p:cNvSpPr/>
          <p:nvPr/>
        </p:nvSpPr>
        <p:spPr>
          <a:xfrm>
            <a:off x="777884" y="1534495"/>
            <a:ext cx="3466393" cy="2763891"/>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IE"/>
          </a:p>
        </p:txBody>
      </p:sp>
      <p:sp>
        <p:nvSpPr>
          <p:cNvPr id="7" name="Rectangle 6">
            <a:extLst>
              <a:ext uri="{FF2B5EF4-FFF2-40B4-BE49-F238E27FC236}">
                <a16:creationId xmlns:a16="http://schemas.microsoft.com/office/drawing/2014/main" id="{B330F7E0-C5BF-05D7-E5D1-24DFA367DB90}"/>
              </a:ext>
            </a:extLst>
          </p:cNvPr>
          <p:cNvSpPr/>
          <p:nvPr/>
        </p:nvSpPr>
        <p:spPr>
          <a:xfrm>
            <a:off x="4325665" y="1489997"/>
            <a:ext cx="3622059" cy="2719884"/>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IE"/>
          </a:p>
        </p:txBody>
      </p:sp>
      <p:sp>
        <p:nvSpPr>
          <p:cNvPr id="9" name="Rectangle 8">
            <a:extLst>
              <a:ext uri="{FF2B5EF4-FFF2-40B4-BE49-F238E27FC236}">
                <a16:creationId xmlns:a16="http://schemas.microsoft.com/office/drawing/2014/main" id="{F541CEF7-F6E3-EEA8-1E68-C706424FFCBE}"/>
              </a:ext>
            </a:extLst>
          </p:cNvPr>
          <p:cNvSpPr/>
          <p:nvPr/>
        </p:nvSpPr>
        <p:spPr>
          <a:xfrm>
            <a:off x="8008039" y="1387758"/>
            <a:ext cx="3487465" cy="2585637"/>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IE"/>
          </a:p>
        </p:txBody>
      </p:sp>
    </p:spTree>
    <p:custDataLst>
      <p:tags r:id="rId1"/>
    </p:custDataLst>
    <p:extLst>
      <p:ext uri="{BB962C8B-B14F-4D97-AF65-F5344CB8AC3E}">
        <p14:creationId xmlns:p14="http://schemas.microsoft.com/office/powerpoint/2010/main" val="501004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4" name="Rectangle 17">
            <a:extLst>
              <a:ext uri="{FF2B5EF4-FFF2-40B4-BE49-F238E27FC236}">
                <a16:creationId xmlns:a16="http://schemas.microsoft.com/office/drawing/2014/main" id="{60863996-4367-439A-9952-0CBF7F9BD631}"/>
              </a:ext>
            </a:extLst>
          </p:cNvPr>
          <p:cNvSpPr>
            <a:spLocks noChangeArrowheads="1"/>
          </p:cNvSpPr>
          <p:nvPr/>
        </p:nvSpPr>
        <p:spPr bwMode="auto">
          <a:xfrm>
            <a:off x="-242659" y="537008"/>
            <a:ext cx="85344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40" tIns="45720" rIns="91440" bIns="45720" anchor="t">
            <a:spAutoFit/>
          </a:bodyPr>
          <a:lstStyle>
            <a:lvl1pPr>
              <a:spcBef>
                <a:spcPct val="20000"/>
              </a:spcBef>
              <a:buClr>
                <a:schemeClr val="tx2"/>
              </a:buClr>
              <a:buSzPct val="70000"/>
              <a:buFont typeface="Wingdings" panose="05000000000000000000" pitchFamily="2" charset="2"/>
              <a:buChar char="¡"/>
              <a:defRPr sz="2900">
                <a:solidFill>
                  <a:schemeClr val="tx1"/>
                </a:solidFill>
                <a:latin typeface="Verdana" panose="020B0604030504040204" pitchFamily="34" charset="0"/>
              </a:defRPr>
            </a:lvl1pPr>
            <a:lvl2pPr marL="742950" indent="-285750">
              <a:spcBef>
                <a:spcPct val="20000"/>
              </a:spcBef>
              <a:buClr>
                <a:schemeClr val="accent2"/>
              </a:buClr>
              <a:buSzPct val="70000"/>
              <a:buFont typeface="Wingdings" panose="05000000000000000000" pitchFamily="2" charset="2"/>
              <a:buChar char="l"/>
              <a:defRPr sz="2500">
                <a:solidFill>
                  <a:schemeClr val="tx1"/>
                </a:solidFill>
                <a:latin typeface="Verdana" panose="020B0604030504040204" pitchFamily="34" charset="0"/>
              </a:defRPr>
            </a:lvl2pPr>
            <a:lvl3pPr marL="1143000" indent="-228600">
              <a:spcBef>
                <a:spcPct val="20000"/>
              </a:spcBef>
              <a:buClr>
                <a:schemeClr val="tx2"/>
              </a:buClr>
              <a:buSzPct val="65000"/>
              <a:buFont typeface="Wingdings" panose="05000000000000000000" pitchFamily="2" charset="2"/>
              <a:buChar char="¡"/>
              <a:defRPr sz="2200">
                <a:solidFill>
                  <a:schemeClr val="tx1"/>
                </a:solidFill>
                <a:latin typeface="Verdana" panose="020B0604030504040204" pitchFamily="34" charset="0"/>
              </a:defRPr>
            </a:lvl3pPr>
            <a:lvl4pPr marL="1600200" indent="-228600">
              <a:spcBef>
                <a:spcPct val="20000"/>
              </a:spcBef>
              <a:buClr>
                <a:schemeClr val="accent2"/>
              </a:buClr>
              <a:buSzPct val="70000"/>
              <a:buFont typeface="Wingdings" panose="05000000000000000000" pitchFamily="2" charset="2"/>
              <a:buChar char="l"/>
              <a:defRPr sz="1900">
                <a:solidFill>
                  <a:schemeClr val="tx1"/>
                </a:solidFill>
                <a:latin typeface="Verdana" panose="020B0604030504040204" pitchFamily="34" charset="0"/>
              </a:defRPr>
            </a:lvl4pPr>
            <a:lvl5pPr marL="2057400" indent="-228600">
              <a:spcBef>
                <a:spcPct val="20000"/>
              </a:spcBef>
              <a:buClr>
                <a:schemeClr val="tx2"/>
              </a:buClr>
              <a:buSzPct val="60000"/>
              <a:buFont typeface="Wingdings" panose="05000000000000000000" pitchFamily="2" charset="2"/>
              <a:buChar char="¡"/>
              <a:defRPr sz="19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9pPr>
          </a:lstStyle>
          <a:p>
            <a:pPr algn="ctr">
              <a:spcBef>
                <a:spcPct val="0"/>
              </a:spcBef>
              <a:buClrTx/>
              <a:buSzTx/>
              <a:buNone/>
              <a:defRPr/>
            </a:pPr>
            <a:r>
              <a:rPr lang="en-US" altLang="en-US" sz="2400" b="1">
                <a:solidFill>
                  <a:schemeClr val="bg2">
                    <a:lumMod val="50000"/>
                  </a:schemeClr>
                </a:solidFill>
                <a:latin typeface="Calibri"/>
                <a:ea typeface="Calibri"/>
                <a:cs typeface="Calibri"/>
              </a:rPr>
              <a:t> </a:t>
            </a:r>
            <a:r>
              <a:rPr lang="en-US" altLang="en-US" sz="4000" b="1">
                <a:solidFill>
                  <a:schemeClr val="bg2">
                    <a:lumMod val="50000"/>
                  </a:schemeClr>
                </a:solidFill>
                <a:latin typeface="Calibri"/>
                <a:ea typeface="Calibri"/>
                <a:cs typeface="Calibri"/>
              </a:rPr>
              <a:t>Definition</a:t>
            </a:r>
            <a:r>
              <a:rPr lang="en-US" altLang="en-US" sz="3600" b="1">
                <a:solidFill>
                  <a:schemeClr val="bg2">
                    <a:lumMod val="50000"/>
                  </a:schemeClr>
                </a:solidFill>
                <a:latin typeface="+mn-lt"/>
              </a:rPr>
              <a:t> of </a:t>
            </a:r>
            <a:r>
              <a:rPr kumimoji="0" lang="en-US" altLang="en-US" sz="3600" b="1" i="0" u="none" strike="noStrike" kern="1200" cap="none" spc="0" normalizeH="0" baseline="0" noProof="0">
                <a:ln>
                  <a:noFill/>
                </a:ln>
                <a:solidFill>
                  <a:schemeClr val="bg2">
                    <a:lumMod val="50000"/>
                  </a:schemeClr>
                </a:solidFill>
                <a:effectLst/>
                <a:uLnTx/>
                <a:uFillTx/>
                <a:latin typeface="+mn-lt"/>
                <a:ea typeface="+mn-ea"/>
                <a:cs typeface="+mn-cs"/>
              </a:rPr>
              <a:t>Manual Handling</a:t>
            </a:r>
            <a:r>
              <a:rPr lang="en-US" altLang="en-US" sz="3600" b="1">
                <a:solidFill>
                  <a:schemeClr val="bg2">
                    <a:lumMod val="50000"/>
                  </a:schemeClr>
                </a:solidFill>
                <a:latin typeface="+mn-lt"/>
              </a:rPr>
              <a:t> </a:t>
            </a:r>
            <a:endParaRPr kumimoji="0" lang="en-GB" altLang="en-US" sz="3600" b="0" i="0" u="none" strike="noStrike" kern="1200" cap="none" spc="0" normalizeH="0" baseline="0" noProof="0">
              <a:ln>
                <a:noFill/>
              </a:ln>
              <a:solidFill>
                <a:schemeClr val="bg2">
                  <a:lumMod val="50000"/>
                </a:schemeClr>
              </a:solidFill>
              <a:effectLst/>
              <a:uLnTx/>
              <a:uFillTx/>
              <a:latin typeface="+mn-lt"/>
              <a:ea typeface="+mn-ea"/>
              <a:cs typeface="+mn-cs"/>
            </a:endParaRPr>
          </a:p>
        </p:txBody>
      </p:sp>
      <p:sp>
        <p:nvSpPr>
          <p:cNvPr id="10245" name="Text Box 18">
            <a:extLst>
              <a:ext uri="{FF2B5EF4-FFF2-40B4-BE49-F238E27FC236}">
                <a16:creationId xmlns:a16="http://schemas.microsoft.com/office/drawing/2014/main" id="{0ED070EE-0C81-4BFA-BA85-89F06A61B7BC}"/>
              </a:ext>
            </a:extLst>
          </p:cNvPr>
          <p:cNvSpPr txBox="1">
            <a:spLocks noChangeArrowheads="1"/>
          </p:cNvSpPr>
          <p:nvPr/>
        </p:nvSpPr>
        <p:spPr bwMode="auto">
          <a:xfrm>
            <a:off x="1003750" y="1577440"/>
            <a:ext cx="10984497" cy="2893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40" tIns="45720" rIns="91440" bIns="45720" anchor="t">
            <a:spAutoFit/>
          </a:bodyPr>
          <a:lstStyle>
            <a:lvl1pPr marL="457200" indent="-457200">
              <a:spcBef>
                <a:spcPct val="20000"/>
              </a:spcBef>
              <a:buClr>
                <a:schemeClr val="tx2"/>
              </a:buClr>
              <a:buSzPct val="70000"/>
              <a:buFont typeface="Wingdings" panose="05000000000000000000" pitchFamily="2" charset="2"/>
              <a:buChar char="¡"/>
              <a:defRPr sz="2900">
                <a:solidFill>
                  <a:schemeClr val="tx1"/>
                </a:solidFill>
                <a:latin typeface="Verdana" panose="020B0604030504040204" pitchFamily="34" charset="0"/>
              </a:defRPr>
            </a:lvl1pPr>
            <a:lvl2pPr marL="742950" indent="-285750">
              <a:spcBef>
                <a:spcPct val="20000"/>
              </a:spcBef>
              <a:buClr>
                <a:schemeClr val="accent2"/>
              </a:buClr>
              <a:buSzPct val="70000"/>
              <a:buFont typeface="Wingdings" panose="05000000000000000000" pitchFamily="2" charset="2"/>
              <a:buChar char="l"/>
              <a:defRPr sz="2500">
                <a:solidFill>
                  <a:schemeClr val="tx1"/>
                </a:solidFill>
                <a:latin typeface="Verdana" panose="020B0604030504040204" pitchFamily="34" charset="0"/>
              </a:defRPr>
            </a:lvl2pPr>
            <a:lvl3pPr marL="1143000" indent="-228600">
              <a:spcBef>
                <a:spcPct val="20000"/>
              </a:spcBef>
              <a:buClr>
                <a:schemeClr val="tx2"/>
              </a:buClr>
              <a:buSzPct val="65000"/>
              <a:buFont typeface="Wingdings" panose="05000000000000000000" pitchFamily="2" charset="2"/>
              <a:buChar char="¡"/>
              <a:defRPr sz="2200">
                <a:solidFill>
                  <a:schemeClr val="tx1"/>
                </a:solidFill>
                <a:latin typeface="Verdana" panose="020B0604030504040204" pitchFamily="34" charset="0"/>
              </a:defRPr>
            </a:lvl3pPr>
            <a:lvl4pPr marL="1600200" indent="-228600">
              <a:spcBef>
                <a:spcPct val="20000"/>
              </a:spcBef>
              <a:buClr>
                <a:schemeClr val="accent2"/>
              </a:buClr>
              <a:buSzPct val="70000"/>
              <a:buFont typeface="Wingdings" panose="05000000000000000000" pitchFamily="2" charset="2"/>
              <a:buChar char="l"/>
              <a:defRPr sz="1900">
                <a:solidFill>
                  <a:schemeClr val="tx1"/>
                </a:solidFill>
                <a:latin typeface="Verdana" panose="020B0604030504040204" pitchFamily="34" charset="0"/>
              </a:defRPr>
            </a:lvl4pPr>
            <a:lvl5pPr marL="2057400" indent="-228600">
              <a:spcBef>
                <a:spcPct val="20000"/>
              </a:spcBef>
              <a:buClr>
                <a:schemeClr val="tx2"/>
              </a:buClr>
              <a:buSzPct val="60000"/>
              <a:buFont typeface="Wingdings" panose="05000000000000000000" pitchFamily="2" charset="2"/>
              <a:buChar char="¡"/>
              <a:defRPr sz="19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9pPr>
          </a:lstStyle>
          <a:p>
            <a:pPr marL="457200" marR="0" lvl="0" indent="-457200" algn="l" defTabSz="914400" rtl="0" eaLnBrk="1" fontAlgn="auto" latinLnBrk="0" hangingPunct="1">
              <a:lnSpc>
                <a:spcPct val="100000"/>
              </a:lnSpc>
              <a:spcBef>
                <a:spcPct val="0"/>
              </a:spcBef>
              <a:spcAft>
                <a:spcPts val="0"/>
              </a:spcAft>
              <a:buClrTx/>
              <a:buSzTx/>
              <a:buFontTx/>
              <a:buNone/>
              <a:tabLst/>
              <a:defRPr/>
            </a:pPr>
            <a:r>
              <a:rPr lang="en-GB" altLang="en-US" sz="2700" b="1">
                <a:solidFill>
                  <a:schemeClr val="bg2">
                    <a:lumMod val="50000"/>
                  </a:schemeClr>
                </a:solidFill>
                <a:latin typeface="+mn-lt"/>
              </a:rPr>
              <a:t>T</a:t>
            </a:r>
            <a:r>
              <a:rPr kumimoji="0" lang="en-GB" altLang="en-US" sz="2700" b="1" i="0" u="none" strike="noStrike" kern="1200" cap="none" spc="0" normalizeH="0" baseline="0" noProof="0">
                <a:ln>
                  <a:noFill/>
                </a:ln>
                <a:solidFill>
                  <a:schemeClr val="bg2">
                    <a:lumMod val="50000"/>
                  </a:schemeClr>
                </a:solidFill>
                <a:effectLst/>
                <a:uLnTx/>
                <a:uFillTx/>
                <a:latin typeface="+mn-lt"/>
                <a:ea typeface="+mn-ea"/>
                <a:cs typeface="+mn-cs"/>
              </a:rPr>
              <a:t>ransporting or supporting of a load by one or more employees</a:t>
            </a:r>
            <a:endParaRPr lang="en-GB" altLang="en-US" sz="2700" b="1" i="0" u="none" strike="noStrike" kern="1200" cap="none" spc="0" normalizeH="0" baseline="0" noProof="0">
              <a:ln>
                <a:noFill/>
              </a:ln>
              <a:solidFill>
                <a:schemeClr val="bg2">
                  <a:lumMod val="50000"/>
                </a:schemeClr>
              </a:solidFill>
              <a:effectLst/>
              <a:uLnTx/>
              <a:uFillTx/>
              <a:latin typeface="+mn-lt"/>
              <a:ea typeface="Calibri"/>
              <a:cs typeface="Calibri"/>
            </a:endParaRPr>
          </a:p>
          <a:p>
            <a:pPr marL="457200" marR="0" lvl="0" indent="-457200" algn="l" defTabSz="914400">
              <a:lnSpc>
                <a:spcPct val="100000"/>
              </a:lnSpc>
              <a:spcBef>
                <a:spcPct val="0"/>
              </a:spcBef>
              <a:spcAft>
                <a:spcPts val="0"/>
              </a:spcAft>
              <a:buClrTx/>
              <a:buSzTx/>
              <a:buFont typeface="Wingdings" panose="05000000000000000000" pitchFamily="2" charset="2"/>
              <a:buNone/>
              <a:tabLst/>
              <a:defRPr/>
            </a:pPr>
            <a:r>
              <a:rPr lang="en-GB" altLang="en-US" sz="2700" b="1">
                <a:solidFill>
                  <a:srgbClr val="FF0000"/>
                </a:solidFill>
                <a:latin typeface="+mn-lt"/>
              </a:rPr>
              <a:t>This </a:t>
            </a:r>
            <a:r>
              <a:rPr kumimoji="0" lang="en-GB" altLang="en-US" sz="2700" b="1" i="0" u="none" strike="noStrike" kern="1200" cap="none" spc="0" normalizeH="0" baseline="0" noProof="0">
                <a:ln>
                  <a:noFill/>
                </a:ln>
                <a:solidFill>
                  <a:srgbClr val="FF0000"/>
                </a:solidFill>
                <a:effectLst/>
                <a:uLnTx/>
                <a:uFillTx/>
                <a:latin typeface="+mn-lt"/>
                <a:ea typeface="+mn-ea"/>
                <a:cs typeface="+mn-cs"/>
              </a:rPr>
              <a:t>includes:</a:t>
            </a:r>
            <a:endParaRPr lang="en-GB" altLang="en-US" sz="2700" b="1" i="0" u="none" strike="noStrike" kern="1200" cap="none" spc="0" normalizeH="0" baseline="0" noProof="0">
              <a:ln>
                <a:noFill/>
              </a:ln>
              <a:solidFill>
                <a:srgbClr val="FF0000"/>
              </a:solidFill>
              <a:effectLst/>
              <a:uLnTx/>
              <a:uFillTx/>
              <a:latin typeface="+mn-lt"/>
              <a:ea typeface="Calibri"/>
              <a:cs typeface="Calibri"/>
            </a:endParaRPr>
          </a:p>
          <a:p>
            <a:pPr marL="457200" marR="0" lvl="0" indent="-457200" algn="l" defTabSz="914400" rtl="0" eaLnBrk="1" fontAlgn="auto" latinLnBrk="0" hangingPunct="1">
              <a:lnSpc>
                <a:spcPct val="100000"/>
              </a:lnSpc>
              <a:spcBef>
                <a:spcPct val="0"/>
              </a:spcBef>
              <a:spcAft>
                <a:spcPts val="0"/>
              </a:spcAft>
              <a:buClrTx/>
              <a:buSzTx/>
              <a:buFontTx/>
              <a:buNone/>
              <a:tabLst/>
              <a:defRPr/>
            </a:pPr>
            <a:endParaRPr lang="en-GB" altLang="en-US" sz="3200" b="1" i="0" u="none" strike="noStrike" kern="1200" cap="none" spc="0" normalizeH="0" baseline="0" noProof="0">
              <a:ln>
                <a:noFill/>
              </a:ln>
              <a:solidFill>
                <a:schemeClr val="bg2">
                  <a:lumMod val="50000"/>
                </a:schemeClr>
              </a:solidFill>
              <a:effectLst/>
              <a:uLnTx/>
              <a:uFillTx/>
              <a:latin typeface="+mn-lt"/>
              <a:ea typeface="Calibri"/>
              <a:cs typeface="Calibri"/>
            </a:endParaRPr>
          </a:p>
          <a:p>
            <a:pPr marL="457200" marR="0" lvl="0" indent="-457200" algn="l" defTabSz="914400" rtl="0" eaLnBrk="1" fontAlgn="auto" latinLnBrk="0" hangingPunct="1">
              <a:lnSpc>
                <a:spcPct val="100000"/>
              </a:lnSpc>
              <a:spcBef>
                <a:spcPct val="0"/>
              </a:spcBef>
              <a:spcAft>
                <a:spcPts val="0"/>
              </a:spcAft>
              <a:buClrTx/>
              <a:buSzTx/>
              <a:buFontTx/>
              <a:buNone/>
              <a:tabLst/>
              <a:defRPr/>
            </a:pPr>
            <a:endParaRPr lang="en-GB" altLang="en-US" sz="3200" b="0" i="0" u="none" strike="noStrike" kern="1200" cap="none" spc="0" normalizeH="0" baseline="0" noProof="0">
              <a:ln>
                <a:noFill/>
              </a:ln>
              <a:solidFill>
                <a:schemeClr val="bg2">
                  <a:lumMod val="50000"/>
                </a:schemeClr>
              </a:solidFill>
              <a:effectLst/>
              <a:uLnTx/>
              <a:uFillTx/>
              <a:latin typeface="+mn-lt"/>
              <a:ea typeface="Calibri"/>
              <a:cs typeface="Calibri"/>
            </a:endParaRPr>
          </a:p>
          <a:p>
            <a:pPr marL="457200" marR="0" lvl="0" indent="-457200" algn="l" defTabSz="914400" rtl="0" eaLnBrk="1" fontAlgn="auto" latinLnBrk="0" hangingPunct="1">
              <a:lnSpc>
                <a:spcPct val="100000"/>
              </a:lnSpc>
              <a:spcBef>
                <a:spcPct val="0"/>
              </a:spcBef>
              <a:spcAft>
                <a:spcPts val="0"/>
              </a:spcAft>
              <a:buClrTx/>
              <a:buSzTx/>
              <a:buFontTx/>
              <a:buNone/>
              <a:tabLst/>
              <a:defRPr/>
            </a:pPr>
            <a:endParaRPr lang="en-GB" altLang="en-US" sz="3200" b="0" i="0" u="none" strike="noStrike" kern="1200" cap="none" spc="0" normalizeH="0" baseline="0" noProof="0">
              <a:ln>
                <a:noFill/>
              </a:ln>
              <a:solidFill>
                <a:schemeClr val="bg2">
                  <a:lumMod val="50000"/>
                </a:schemeClr>
              </a:solidFill>
              <a:effectLst/>
              <a:uLnTx/>
              <a:uFillTx/>
              <a:latin typeface="+mn-lt"/>
              <a:ea typeface="Calibri"/>
              <a:cs typeface="Calibri"/>
            </a:endParaRPr>
          </a:p>
          <a:p>
            <a:pPr marL="457200" marR="0" lvl="0" indent="-457200" algn="l" defTabSz="914400" rtl="0" eaLnBrk="1" fontAlgn="auto" latinLnBrk="0" hangingPunct="1">
              <a:lnSpc>
                <a:spcPct val="100000"/>
              </a:lnSpc>
              <a:spcBef>
                <a:spcPct val="0"/>
              </a:spcBef>
              <a:spcAft>
                <a:spcPts val="0"/>
              </a:spcAft>
              <a:buClrTx/>
              <a:buSzTx/>
              <a:buFontTx/>
              <a:buNone/>
              <a:tabLst/>
              <a:defRPr/>
            </a:pPr>
            <a:endParaRPr lang="en-GB" altLang="en-US" sz="3200" b="0" i="0" u="none" strike="noStrike" kern="1200" cap="none" spc="0" normalizeH="0" baseline="0" noProof="0">
              <a:ln>
                <a:noFill/>
              </a:ln>
              <a:solidFill>
                <a:schemeClr val="bg2">
                  <a:lumMod val="50000"/>
                </a:schemeClr>
              </a:solidFill>
              <a:effectLst/>
              <a:uLnTx/>
              <a:uFillTx/>
              <a:latin typeface="+mn-lt"/>
              <a:ea typeface="Calibri"/>
              <a:cs typeface="Calibri"/>
            </a:endParaRPr>
          </a:p>
        </p:txBody>
      </p:sp>
      <p:pic>
        <p:nvPicPr>
          <p:cNvPr id="2" name="Picture 1">
            <a:extLst>
              <a:ext uri="{FF2B5EF4-FFF2-40B4-BE49-F238E27FC236}">
                <a16:creationId xmlns:a16="http://schemas.microsoft.com/office/drawing/2014/main" id="{5B25D5B4-CB36-4E8D-BCEC-2464D384F98A}"/>
              </a:ext>
            </a:extLst>
          </p:cNvPr>
          <p:cNvPicPr>
            <a:picLocks noChangeAspect="1"/>
          </p:cNvPicPr>
          <p:nvPr/>
        </p:nvPicPr>
        <p:blipFill>
          <a:blip r:embed="rId4"/>
          <a:stretch>
            <a:fillRect/>
          </a:stretch>
        </p:blipFill>
        <p:spPr>
          <a:xfrm>
            <a:off x="1003750" y="2788182"/>
            <a:ext cx="1532523" cy="1836266"/>
          </a:xfrm>
          <a:prstGeom prst="rect">
            <a:avLst/>
          </a:prstGeom>
        </p:spPr>
      </p:pic>
      <p:pic>
        <p:nvPicPr>
          <p:cNvPr id="8" name="Picture 7" descr="A picture containing linedrawing&#10;&#10;Description automatically generated">
            <a:extLst>
              <a:ext uri="{FF2B5EF4-FFF2-40B4-BE49-F238E27FC236}">
                <a16:creationId xmlns:a16="http://schemas.microsoft.com/office/drawing/2014/main" id="{5D22F221-15B1-4ADC-A05B-59CFCB830A5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09042" y="3040295"/>
            <a:ext cx="918680" cy="1598607"/>
          </a:xfrm>
          <a:prstGeom prst="rect">
            <a:avLst/>
          </a:prstGeom>
        </p:spPr>
      </p:pic>
      <p:pic>
        <p:nvPicPr>
          <p:cNvPr id="9" name="Picture 8" descr="Diagram, engineering drawing&#10;&#10;Description automatically generated">
            <a:extLst>
              <a:ext uri="{FF2B5EF4-FFF2-40B4-BE49-F238E27FC236}">
                <a16:creationId xmlns:a16="http://schemas.microsoft.com/office/drawing/2014/main" id="{46A74BD7-203A-4AF8-81C4-13A75840685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56733" y="2899032"/>
            <a:ext cx="1570761" cy="1614566"/>
          </a:xfrm>
          <a:prstGeom prst="rect">
            <a:avLst/>
          </a:prstGeom>
        </p:spPr>
      </p:pic>
      <p:pic>
        <p:nvPicPr>
          <p:cNvPr id="10" name="Picture 9" descr="A person pushing a shopping cart&#10;&#10;Description automatically generated with medium confidence">
            <a:extLst>
              <a:ext uri="{FF2B5EF4-FFF2-40B4-BE49-F238E27FC236}">
                <a16:creationId xmlns:a16="http://schemas.microsoft.com/office/drawing/2014/main" id="{46A34980-831D-4304-9E80-1DC9CE4133A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64431" y="2861817"/>
            <a:ext cx="1637550" cy="1614567"/>
          </a:xfrm>
          <a:prstGeom prst="rect">
            <a:avLst/>
          </a:prstGeom>
        </p:spPr>
      </p:pic>
      <p:pic>
        <p:nvPicPr>
          <p:cNvPr id="11" name="Picture 10" descr="A picture containing linedrawing&#10;&#10;Description automatically generated">
            <a:extLst>
              <a:ext uri="{FF2B5EF4-FFF2-40B4-BE49-F238E27FC236}">
                <a16:creationId xmlns:a16="http://schemas.microsoft.com/office/drawing/2014/main" id="{1EE6175F-49CE-4724-BF80-D1266186589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829623" y="2788182"/>
            <a:ext cx="1383173" cy="1714910"/>
          </a:xfrm>
          <a:prstGeom prst="rect">
            <a:avLst/>
          </a:prstGeom>
        </p:spPr>
      </p:pic>
    </p:spTree>
    <p:custDataLst>
      <p:tags r:id="rId1"/>
    </p:custDataLst>
    <p:extLst>
      <p:ext uri="{BB962C8B-B14F-4D97-AF65-F5344CB8AC3E}">
        <p14:creationId xmlns:p14="http://schemas.microsoft.com/office/powerpoint/2010/main" val="2534522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4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4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510420F-417F-3B2E-D9A6-3E8D226407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31553" y="330200"/>
            <a:ext cx="8728893" cy="6858000"/>
          </a:xfrm>
          <a:prstGeom prst="rect">
            <a:avLst/>
          </a:prstGeom>
          <a:effectLst>
            <a:softEdge rad="304800"/>
          </a:effectLst>
        </p:spPr>
      </p:pic>
    </p:spTree>
    <p:custDataLst>
      <p:tags r:id="rId1"/>
    </p:custDataLst>
    <p:extLst>
      <p:ext uri="{BB962C8B-B14F-4D97-AF65-F5344CB8AC3E}">
        <p14:creationId xmlns:p14="http://schemas.microsoft.com/office/powerpoint/2010/main" val="147863178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Text&#10;&#10;Description automatically generated">
            <a:extLst>
              <a:ext uri="{FF2B5EF4-FFF2-40B4-BE49-F238E27FC236}">
                <a16:creationId xmlns:a16="http://schemas.microsoft.com/office/drawing/2014/main" id="{14AAD9FE-3007-B202-12C7-F8A83A2EED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60621" y="4308856"/>
            <a:ext cx="3831379" cy="2549144"/>
          </a:xfrm>
          <a:prstGeom prst="rect">
            <a:avLst/>
          </a:prstGeom>
        </p:spPr>
      </p:pic>
      <p:sp>
        <p:nvSpPr>
          <p:cNvPr id="2" name="Title 1">
            <a:extLst>
              <a:ext uri="{FF2B5EF4-FFF2-40B4-BE49-F238E27FC236}">
                <a16:creationId xmlns:a16="http://schemas.microsoft.com/office/drawing/2014/main" id="{3784B4CF-FFE6-17EB-AC0D-8DF91FFCE11C}"/>
              </a:ext>
            </a:extLst>
          </p:cNvPr>
          <p:cNvSpPr>
            <a:spLocks noGrp="1"/>
          </p:cNvSpPr>
          <p:nvPr>
            <p:ph type="title"/>
          </p:nvPr>
        </p:nvSpPr>
        <p:spPr>
          <a:xfrm>
            <a:off x="277906" y="-4669"/>
            <a:ext cx="10515600" cy="1325563"/>
          </a:xfrm>
        </p:spPr>
        <p:txBody>
          <a:bodyPr>
            <a:normAutofit/>
          </a:bodyPr>
          <a:lstStyle/>
          <a:p>
            <a:r>
              <a:rPr lang="en-IE" sz="4000" b="1">
                <a:solidFill>
                  <a:srgbClr val="757070"/>
                </a:solidFill>
                <a:latin typeface="Calibri"/>
                <a:cs typeface="Calibri"/>
              </a:rPr>
              <a:t>Recap questions</a:t>
            </a:r>
          </a:p>
        </p:txBody>
      </p:sp>
      <p:sp>
        <p:nvSpPr>
          <p:cNvPr id="3" name="Content Placeholder 2">
            <a:extLst>
              <a:ext uri="{FF2B5EF4-FFF2-40B4-BE49-F238E27FC236}">
                <a16:creationId xmlns:a16="http://schemas.microsoft.com/office/drawing/2014/main" id="{E853927E-810D-752F-415E-7D31185882FD}"/>
              </a:ext>
            </a:extLst>
          </p:cNvPr>
          <p:cNvSpPr>
            <a:spLocks noGrp="1"/>
          </p:cNvSpPr>
          <p:nvPr>
            <p:ph idx="1"/>
          </p:nvPr>
        </p:nvSpPr>
        <p:spPr/>
        <p:txBody>
          <a:bodyPr vert="horz" lIns="91440" tIns="45720" rIns="91440" bIns="45720" rtlCol="0" anchor="t">
            <a:normAutofit/>
          </a:bodyPr>
          <a:lstStyle/>
          <a:p>
            <a:r>
              <a:rPr lang="en-IE" altLang="en-US" sz="2700">
                <a:solidFill>
                  <a:schemeClr val="bg2">
                    <a:lumMod val="50000"/>
                  </a:schemeClr>
                </a:solidFill>
              </a:rPr>
              <a:t>What is ergonomics?</a:t>
            </a:r>
          </a:p>
          <a:p>
            <a:r>
              <a:rPr lang="en-IE" altLang="en-US" sz="2700">
                <a:solidFill>
                  <a:schemeClr val="bg2">
                    <a:lumMod val="50000"/>
                  </a:schemeClr>
                </a:solidFill>
              </a:rPr>
              <a:t>What are the principles of ergonomics?</a:t>
            </a:r>
          </a:p>
          <a:p>
            <a:pPr marL="514350" indent="-514350">
              <a:buFont typeface="+mj-lt"/>
              <a:buAutoNum type="arabicPeriod"/>
            </a:pPr>
            <a:endParaRPr lang="en-IE" sz="2700">
              <a:solidFill>
                <a:schemeClr val="bg2">
                  <a:lumMod val="50000"/>
                </a:schemeClr>
              </a:solidFill>
              <a:cs typeface="Calibri"/>
            </a:endParaRPr>
          </a:p>
        </p:txBody>
      </p:sp>
    </p:spTree>
    <p:custDataLst>
      <p:tags r:id="rId1"/>
    </p:custDataLst>
    <p:extLst>
      <p:ext uri="{BB962C8B-B14F-4D97-AF65-F5344CB8AC3E}">
        <p14:creationId xmlns:p14="http://schemas.microsoft.com/office/powerpoint/2010/main" val="1311779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4AEEFB-84F7-4E2C-9327-3ED708688FAE}"/>
              </a:ext>
            </a:extLst>
          </p:cNvPr>
          <p:cNvSpPr>
            <a:spLocks noGrp="1"/>
          </p:cNvSpPr>
          <p:nvPr>
            <p:ph type="title"/>
          </p:nvPr>
        </p:nvSpPr>
        <p:spPr/>
        <p:txBody>
          <a:bodyPr/>
          <a:lstStyle/>
          <a:p>
            <a:r>
              <a:rPr lang="en-US">
                <a:solidFill>
                  <a:schemeClr val="tx1">
                    <a:lumMod val="65000"/>
                    <a:lumOff val="35000"/>
                  </a:schemeClr>
                </a:solidFill>
              </a:rPr>
              <a:t>Manual Handling Course</a:t>
            </a:r>
            <a:endParaRPr lang="en-IE">
              <a:solidFill>
                <a:schemeClr val="tx1">
                  <a:lumMod val="65000"/>
                  <a:lumOff val="35000"/>
                </a:schemeClr>
              </a:solidFill>
            </a:endParaRPr>
          </a:p>
        </p:txBody>
      </p:sp>
      <p:sp>
        <p:nvSpPr>
          <p:cNvPr id="3" name="Text Placeholder 2">
            <a:extLst>
              <a:ext uri="{FF2B5EF4-FFF2-40B4-BE49-F238E27FC236}">
                <a16:creationId xmlns:a16="http://schemas.microsoft.com/office/drawing/2014/main" id="{856FAD63-6BBB-493D-BBE3-0B6D5501FE12}"/>
              </a:ext>
            </a:extLst>
          </p:cNvPr>
          <p:cNvSpPr>
            <a:spLocks noGrp="1"/>
          </p:cNvSpPr>
          <p:nvPr>
            <p:ph type="body" idx="1"/>
          </p:nvPr>
        </p:nvSpPr>
        <p:spPr/>
        <p:txBody>
          <a:bodyPr vert="horz" lIns="91440" tIns="45720" rIns="91440" bIns="45720" rtlCol="0" anchor="t">
            <a:normAutofit/>
          </a:bodyPr>
          <a:lstStyle/>
          <a:p>
            <a:r>
              <a:rPr lang="en-US"/>
              <a:t>Presented by </a:t>
            </a:r>
            <a:endParaRPr lang="en-IE"/>
          </a:p>
        </p:txBody>
      </p:sp>
    </p:spTree>
    <p:custDataLst>
      <p:tags r:id="rId1"/>
    </p:custDataLst>
    <p:extLst>
      <p:ext uri="{BB962C8B-B14F-4D97-AF65-F5344CB8AC3E}">
        <p14:creationId xmlns:p14="http://schemas.microsoft.com/office/powerpoint/2010/main" val="115388759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2F1B819-05DF-AC91-3440-86B78A62219E}"/>
              </a:ext>
            </a:extLst>
          </p:cNvPr>
          <p:cNvSpPr>
            <a:spLocks noGrp="1"/>
          </p:cNvSpPr>
          <p:nvPr>
            <p:ph type="ctrTitle"/>
          </p:nvPr>
        </p:nvSpPr>
        <p:spPr>
          <a:xfrm>
            <a:off x="5354638" y="2337510"/>
            <a:ext cx="6837362" cy="1793875"/>
          </a:xfrm>
        </p:spPr>
        <p:txBody>
          <a:bodyPr>
            <a:normAutofit/>
          </a:bodyPr>
          <a:lstStyle/>
          <a:p>
            <a:pPr algn="ctr">
              <a:defRPr/>
            </a:pPr>
            <a:r>
              <a:rPr lang="ga-IE" sz="4000" b="1">
                <a:solidFill>
                  <a:schemeClr val="bg2">
                    <a:lumMod val="50000"/>
                  </a:schemeClr>
                </a:solidFill>
                <a:latin typeface="+mn-lt"/>
              </a:rPr>
              <a:t>Unit </a:t>
            </a:r>
            <a:r>
              <a:rPr lang="en-GB" sz="4000" b="1">
                <a:solidFill>
                  <a:schemeClr val="bg2">
                    <a:lumMod val="50000"/>
                  </a:schemeClr>
                </a:solidFill>
                <a:latin typeface="+mn-lt"/>
              </a:rPr>
              <a:t>3 </a:t>
            </a:r>
            <a:br>
              <a:rPr lang="en-GB" sz="4000" b="1">
                <a:solidFill>
                  <a:schemeClr val="bg2">
                    <a:lumMod val="50000"/>
                  </a:schemeClr>
                </a:solidFill>
                <a:latin typeface="+mn-lt"/>
              </a:rPr>
            </a:br>
            <a:r>
              <a:rPr lang="ga-IE" sz="4000" b="1">
                <a:solidFill>
                  <a:schemeClr val="bg2">
                    <a:lumMod val="50000"/>
                  </a:schemeClr>
                </a:solidFill>
                <a:latin typeface="+mn-lt"/>
              </a:rPr>
              <a:t>Ergonomics &amp; Risk Assessmen</a:t>
            </a:r>
            <a:r>
              <a:rPr lang="en-IE" sz="4000" b="1">
                <a:solidFill>
                  <a:schemeClr val="bg2">
                    <a:lumMod val="50000"/>
                  </a:schemeClr>
                </a:solidFill>
                <a:latin typeface="+mn-lt"/>
              </a:rPr>
              <a:t>t</a:t>
            </a:r>
            <a:endParaRPr lang="ga-IE" sz="4000" b="1">
              <a:solidFill>
                <a:schemeClr val="bg2">
                  <a:lumMod val="50000"/>
                </a:schemeClr>
              </a:solidFill>
              <a:latin typeface="+mn-lt"/>
              <a:cs typeface="Calibri Light" panose="020F0302020204030204"/>
            </a:endParaRPr>
          </a:p>
        </p:txBody>
      </p:sp>
      <p:pic>
        <p:nvPicPr>
          <p:cNvPr id="7" name="Picture 6" descr="Logo&#10;&#10;Description automatically generated">
            <a:extLst>
              <a:ext uri="{FF2B5EF4-FFF2-40B4-BE49-F238E27FC236}">
                <a16:creationId xmlns:a16="http://schemas.microsoft.com/office/drawing/2014/main" id="{B0E4A090-D84A-21D2-6A75-B5A46135C4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33240"/>
            <a:ext cx="5391520" cy="5391520"/>
          </a:xfrm>
          <a:prstGeom prst="rect">
            <a:avLst/>
          </a:prstGeom>
        </p:spPr>
      </p:pic>
    </p:spTree>
    <p:custDataLst>
      <p:tags r:id="rId1"/>
    </p:custDataLst>
    <p:extLst>
      <p:ext uri="{BB962C8B-B14F-4D97-AF65-F5344CB8AC3E}">
        <p14:creationId xmlns:p14="http://schemas.microsoft.com/office/powerpoint/2010/main" val="311521725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a:extLst>
              <a:ext uri="{FF2B5EF4-FFF2-40B4-BE49-F238E27FC236}">
                <a16:creationId xmlns:a16="http://schemas.microsoft.com/office/drawing/2014/main" id="{F466903B-928F-D8CE-B531-FCF094CA3E0B}"/>
              </a:ext>
            </a:extLst>
          </p:cNvPr>
          <p:cNvPicPr>
            <a:picLocks noChangeAspect="1"/>
          </p:cNvPicPr>
          <p:nvPr/>
        </p:nvPicPr>
        <p:blipFill>
          <a:blip r:embed="rId3"/>
          <a:stretch>
            <a:fillRect/>
          </a:stretch>
        </p:blipFill>
        <p:spPr>
          <a:xfrm>
            <a:off x="8758518" y="2717030"/>
            <a:ext cx="3437964" cy="3866824"/>
          </a:xfrm>
          <a:prstGeom prst="rect">
            <a:avLst/>
          </a:prstGeom>
        </p:spPr>
      </p:pic>
      <p:sp>
        <p:nvSpPr>
          <p:cNvPr id="2" name="Title 1">
            <a:extLst>
              <a:ext uri="{FF2B5EF4-FFF2-40B4-BE49-F238E27FC236}">
                <a16:creationId xmlns:a16="http://schemas.microsoft.com/office/drawing/2014/main" id="{7AC59B0F-4D5F-23C8-6D1F-F4B5079DDE4B}"/>
              </a:ext>
            </a:extLst>
          </p:cNvPr>
          <p:cNvSpPr>
            <a:spLocks noGrp="1"/>
          </p:cNvSpPr>
          <p:nvPr>
            <p:ph type="title"/>
          </p:nvPr>
        </p:nvSpPr>
        <p:spPr>
          <a:xfrm>
            <a:off x="770965" y="28948"/>
            <a:ext cx="10515600" cy="1325563"/>
          </a:xfrm>
        </p:spPr>
        <p:txBody>
          <a:bodyPr>
            <a:normAutofit/>
          </a:bodyPr>
          <a:lstStyle/>
          <a:p>
            <a:r>
              <a:rPr lang="en-IE" sz="4000" b="1">
                <a:solidFill>
                  <a:srgbClr val="757070"/>
                </a:solidFill>
                <a:latin typeface="Calibri"/>
                <a:cs typeface="Calibri"/>
              </a:rPr>
              <a:t>Learning Outcomes</a:t>
            </a:r>
          </a:p>
        </p:txBody>
      </p:sp>
      <p:sp>
        <p:nvSpPr>
          <p:cNvPr id="3" name="Content Placeholder 2">
            <a:extLst>
              <a:ext uri="{FF2B5EF4-FFF2-40B4-BE49-F238E27FC236}">
                <a16:creationId xmlns:a16="http://schemas.microsoft.com/office/drawing/2014/main" id="{25AE2114-1B1F-02F3-C97D-1F93B28CAED7}"/>
              </a:ext>
            </a:extLst>
          </p:cNvPr>
          <p:cNvSpPr>
            <a:spLocks noGrp="1"/>
          </p:cNvSpPr>
          <p:nvPr>
            <p:ph idx="1"/>
          </p:nvPr>
        </p:nvSpPr>
        <p:spPr>
          <a:xfrm>
            <a:off x="465202" y="1647570"/>
            <a:ext cx="11636856" cy="4860234"/>
          </a:xfrm>
        </p:spPr>
        <p:txBody>
          <a:bodyPr vert="horz" lIns="91440" tIns="45720" rIns="91440" bIns="45720" rtlCol="0" anchor="t">
            <a:noAutofit/>
          </a:bodyPr>
          <a:lstStyle/>
          <a:p>
            <a:pPr marL="0" indent="0">
              <a:buNone/>
            </a:pPr>
            <a:r>
              <a:rPr lang="en-IE" sz="2700">
                <a:solidFill>
                  <a:schemeClr val="bg2">
                    <a:lumMod val="50000"/>
                  </a:schemeClr>
                </a:solidFill>
                <a:cs typeface="Calibri"/>
              </a:rPr>
              <a:t>On completion of this module, learners will be able to:</a:t>
            </a:r>
            <a:endParaRPr lang="en-US" sz="2700">
              <a:solidFill>
                <a:schemeClr val="bg2">
                  <a:lumMod val="50000"/>
                </a:schemeClr>
              </a:solidFill>
              <a:ea typeface="+mn-lt"/>
              <a:cs typeface="+mn-lt"/>
            </a:endParaRPr>
          </a:p>
          <a:p>
            <a:pPr marL="0" indent="0">
              <a:buNone/>
            </a:pPr>
            <a:endParaRPr lang="en-IE" sz="2700">
              <a:solidFill>
                <a:schemeClr val="bg2">
                  <a:lumMod val="50000"/>
                </a:schemeClr>
              </a:solidFill>
              <a:ea typeface="+mn-lt"/>
              <a:cs typeface="+mn-lt"/>
            </a:endParaRPr>
          </a:p>
          <a:p>
            <a:r>
              <a:rPr lang="en-US" altLang="en-US" sz="2700">
                <a:solidFill>
                  <a:schemeClr val="bg2">
                    <a:lumMod val="50000"/>
                  </a:schemeClr>
                </a:solidFill>
                <a:cs typeface="Calibri"/>
              </a:rPr>
              <a:t>Explain what risk assessment is.</a:t>
            </a:r>
            <a:endParaRPr lang="en-US" sz="2700">
              <a:solidFill>
                <a:schemeClr val="bg2">
                  <a:lumMod val="50000"/>
                </a:schemeClr>
              </a:solidFill>
              <a:ea typeface="+mn-lt"/>
              <a:cs typeface="+mn-lt"/>
            </a:endParaRPr>
          </a:p>
          <a:p>
            <a:r>
              <a:rPr lang="en-US" sz="2700">
                <a:solidFill>
                  <a:schemeClr val="bg2">
                    <a:lumMod val="50000"/>
                  </a:schemeClr>
                </a:solidFill>
                <a:ea typeface="+mn-lt"/>
                <a:cs typeface="+mn-lt"/>
              </a:rPr>
              <a:t>Identify risk factors using TILE.</a:t>
            </a:r>
          </a:p>
          <a:p>
            <a:r>
              <a:rPr lang="en-US" sz="2700">
                <a:solidFill>
                  <a:schemeClr val="bg2">
                    <a:lumMod val="50000"/>
                  </a:schemeClr>
                </a:solidFill>
                <a:ea typeface="+mn-lt"/>
                <a:cs typeface="+mn-lt"/>
              </a:rPr>
              <a:t>Explain how to avoid/reduce risk of injury.</a:t>
            </a:r>
          </a:p>
          <a:p>
            <a:r>
              <a:rPr lang="en-US" sz="2700">
                <a:solidFill>
                  <a:schemeClr val="bg2">
                    <a:lumMod val="50000"/>
                  </a:schemeClr>
                </a:solidFill>
                <a:ea typeface="+mn-lt"/>
                <a:cs typeface="+mn-lt"/>
              </a:rPr>
              <a:t>List mechanical equipment available.</a:t>
            </a:r>
          </a:p>
          <a:p>
            <a:r>
              <a:rPr lang="en-US" sz="2700">
                <a:solidFill>
                  <a:schemeClr val="bg2">
                    <a:lumMod val="50000"/>
                  </a:schemeClr>
                </a:solidFill>
                <a:ea typeface="+mn-lt"/>
                <a:cs typeface="+mn-lt"/>
              </a:rPr>
              <a:t>Explain the benefits of these.</a:t>
            </a:r>
            <a:endParaRPr lang="en-US">
              <a:solidFill>
                <a:schemeClr val="bg2">
                  <a:lumMod val="50000"/>
                </a:schemeClr>
              </a:solidFill>
            </a:endParaRPr>
          </a:p>
          <a:p>
            <a:pPr marL="0" indent="0">
              <a:buNone/>
            </a:pPr>
            <a:endParaRPr lang="en-IE" sz="2700">
              <a:solidFill>
                <a:schemeClr val="bg2">
                  <a:lumMod val="50000"/>
                </a:schemeClr>
              </a:solidFill>
              <a:cs typeface="Calibri"/>
            </a:endParaRPr>
          </a:p>
        </p:txBody>
      </p:sp>
    </p:spTree>
    <p:custDataLst>
      <p:tags r:id="rId1"/>
    </p:custDataLst>
    <p:extLst>
      <p:ext uri="{BB962C8B-B14F-4D97-AF65-F5344CB8AC3E}">
        <p14:creationId xmlns:p14="http://schemas.microsoft.com/office/powerpoint/2010/main" val="2512050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Logo, company name&#10;&#10;Description automatically generated">
            <a:extLst>
              <a:ext uri="{FF2B5EF4-FFF2-40B4-BE49-F238E27FC236}">
                <a16:creationId xmlns:a16="http://schemas.microsoft.com/office/drawing/2014/main" id="{82B29BBC-FE34-56C8-FE6D-C068C7B74AC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28049" y="3839283"/>
            <a:ext cx="4270024" cy="3018717"/>
          </a:xfrm>
          <a:prstGeom prst="rect">
            <a:avLst/>
          </a:prstGeom>
        </p:spPr>
      </p:pic>
      <p:sp>
        <p:nvSpPr>
          <p:cNvPr id="1785858" name="Rectangle 2050"/>
          <p:cNvSpPr>
            <a:spLocks noGrp="1" noChangeArrowheads="1"/>
          </p:cNvSpPr>
          <p:nvPr>
            <p:ph type="title"/>
          </p:nvPr>
        </p:nvSpPr>
        <p:spPr>
          <a:xfrm>
            <a:off x="714788" y="410317"/>
            <a:ext cx="7772400" cy="567123"/>
          </a:xfrm>
        </p:spPr>
        <p:txBody>
          <a:bodyPr>
            <a:normAutofit fontScale="90000"/>
          </a:bodyPr>
          <a:lstStyle/>
          <a:p>
            <a:pPr>
              <a:defRPr/>
            </a:pPr>
            <a:r>
              <a:rPr lang="en-IE" sz="4000" b="1">
                <a:solidFill>
                  <a:schemeClr val="bg2">
                    <a:lumMod val="50000"/>
                  </a:schemeClr>
                </a:solidFill>
                <a:latin typeface="+mn-lt"/>
              </a:rPr>
              <a:t>Risk Assessment</a:t>
            </a:r>
            <a:endParaRPr lang="en-GB" sz="4000" b="1">
              <a:solidFill>
                <a:schemeClr val="bg2">
                  <a:lumMod val="50000"/>
                </a:schemeClr>
              </a:solidFill>
              <a:latin typeface="+mn-lt"/>
            </a:endParaRPr>
          </a:p>
        </p:txBody>
      </p:sp>
      <p:sp>
        <p:nvSpPr>
          <p:cNvPr id="1785859" name="Rectangle 2051"/>
          <p:cNvSpPr>
            <a:spLocks noGrp="1" noChangeArrowheads="1"/>
          </p:cNvSpPr>
          <p:nvPr>
            <p:ph idx="1"/>
          </p:nvPr>
        </p:nvSpPr>
        <p:spPr>
          <a:xfrm>
            <a:off x="714788" y="1325685"/>
            <a:ext cx="10929344" cy="5091999"/>
          </a:xfrm>
        </p:spPr>
        <p:txBody>
          <a:bodyPr vert="horz" lIns="91440" tIns="45720" rIns="91440" bIns="45720" rtlCol="0" anchor="t">
            <a:noAutofit/>
          </a:bodyPr>
          <a:lstStyle/>
          <a:p>
            <a:pPr eaLnBrk="1" hangingPunct="1">
              <a:buFont typeface="Arial" panose="020B0604020202020204" pitchFamily="34" charset="0"/>
              <a:buNone/>
            </a:pPr>
            <a:r>
              <a:rPr lang="en-IE" altLang="en-US" sz="2700" b="1">
                <a:solidFill>
                  <a:schemeClr val="bg2">
                    <a:lumMod val="50000"/>
                  </a:schemeClr>
                </a:solidFill>
              </a:rPr>
              <a:t>What is a </a:t>
            </a:r>
            <a:r>
              <a:rPr lang="ga-IE" altLang="en-US" sz="2700" b="1" err="1">
                <a:solidFill>
                  <a:schemeClr val="bg2">
                    <a:lumMod val="50000"/>
                  </a:schemeClr>
                </a:solidFill>
              </a:rPr>
              <a:t>Risk</a:t>
            </a:r>
            <a:r>
              <a:rPr lang="ga-IE" altLang="en-US" sz="2700" b="1">
                <a:solidFill>
                  <a:schemeClr val="bg2">
                    <a:lumMod val="50000"/>
                  </a:schemeClr>
                </a:solidFill>
              </a:rPr>
              <a:t> </a:t>
            </a:r>
            <a:r>
              <a:rPr lang="ga-IE" altLang="en-US" sz="2700" b="1" err="1">
                <a:solidFill>
                  <a:schemeClr val="bg2">
                    <a:lumMod val="50000"/>
                  </a:schemeClr>
                </a:solidFill>
              </a:rPr>
              <a:t>Assessment</a:t>
            </a:r>
            <a:r>
              <a:rPr lang="en-IE" altLang="en-US" sz="2700" b="1">
                <a:solidFill>
                  <a:schemeClr val="bg2">
                    <a:lumMod val="50000"/>
                  </a:schemeClr>
                </a:solidFill>
              </a:rPr>
              <a:t>?</a:t>
            </a:r>
          </a:p>
          <a:p>
            <a:pPr>
              <a:buNone/>
            </a:pPr>
            <a:r>
              <a:rPr lang="en-IE" altLang="en-US" sz="2700">
                <a:solidFill>
                  <a:schemeClr val="bg2">
                    <a:lumMod val="50000"/>
                  </a:schemeClr>
                </a:solidFill>
              </a:rPr>
              <a:t>Identifying hazards, assessing and controlling risk.</a:t>
            </a:r>
            <a:endParaRPr lang="en-IE" altLang="en-US" sz="2700" b="1">
              <a:solidFill>
                <a:schemeClr val="bg2">
                  <a:lumMod val="50000"/>
                </a:schemeClr>
              </a:solidFill>
            </a:endParaRPr>
          </a:p>
          <a:p>
            <a:pPr>
              <a:buNone/>
            </a:pPr>
            <a:endParaRPr lang="en-IE" altLang="en-US" sz="2700">
              <a:solidFill>
                <a:schemeClr val="bg2">
                  <a:lumMod val="50000"/>
                </a:schemeClr>
              </a:solidFill>
            </a:endParaRPr>
          </a:p>
          <a:p>
            <a:pPr>
              <a:buNone/>
            </a:pPr>
            <a:r>
              <a:rPr lang="en-IE" altLang="en-US" sz="2700" b="1">
                <a:solidFill>
                  <a:schemeClr val="bg2">
                    <a:lumMod val="50000"/>
                  </a:schemeClr>
                </a:solidFill>
              </a:rPr>
              <a:t>Types</a:t>
            </a:r>
            <a:endParaRPr lang="en-IE" altLang="en-US" sz="2700" b="1">
              <a:solidFill>
                <a:schemeClr val="bg2">
                  <a:lumMod val="50000"/>
                </a:schemeClr>
              </a:solidFill>
              <a:cs typeface="Calibri"/>
            </a:endParaRPr>
          </a:p>
          <a:p>
            <a:pPr>
              <a:buNone/>
            </a:pPr>
            <a:r>
              <a:rPr lang="en-IE" altLang="en-US" sz="2700" i="1">
                <a:solidFill>
                  <a:schemeClr val="bg2">
                    <a:lumMod val="50000"/>
                  </a:schemeClr>
                </a:solidFill>
              </a:rPr>
              <a:t>Task Risk Assessment</a:t>
            </a:r>
            <a:r>
              <a:rPr lang="en-IE" altLang="en-US" sz="2700">
                <a:solidFill>
                  <a:schemeClr val="bg2">
                    <a:lumMod val="50000"/>
                  </a:schemeClr>
                </a:solidFill>
              </a:rPr>
              <a:t>: Formal written assessment carried out on a task</a:t>
            </a:r>
            <a:endParaRPr lang="en-IE" altLang="en-US" sz="2700">
              <a:solidFill>
                <a:schemeClr val="bg2">
                  <a:lumMod val="50000"/>
                </a:schemeClr>
              </a:solidFill>
              <a:cs typeface="Calibri"/>
            </a:endParaRPr>
          </a:p>
          <a:p>
            <a:pPr>
              <a:buNone/>
            </a:pPr>
            <a:r>
              <a:rPr lang="en-IE" altLang="en-US" sz="2700" i="1">
                <a:solidFill>
                  <a:schemeClr val="bg2">
                    <a:lumMod val="50000"/>
                  </a:schemeClr>
                </a:solidFill>
              </a:rPr>
              <a:t>Dynamic Risk Assessment:</a:t>
            </a:r>
            <a:r>
              <a:rPr lang="en-IE" altLang="en-US" sz="2700">
                <a:solidFill>
                  <a:schemeClr val="bg2">
                    <a:lumMod val="50000"/>
                  </a:schemeClr>
                </a:solidFill>
              </a:rPr>
              <a:t> Performed on the spot by workers</a:t>
            </a:r>
            <a:endParaRPr lang="en-IE" altLang="en-US" sz="2700">
              <a:solidFill>
                <a:schemeClr val="bg2">
                  <a:lumMod val="50000"/>
                </a:schemeClr>
              </a:solidFill>
              <a:cs typeface="Calibri"/>
            </a:endParaRPr>
          </a:p>
          <a:p>
            <a:pPr>
              <a:buNone/>
            </a:pPr>
            <a:endParaRPr lang="ga-IE" altLang="en-US" sz="2700">
              <a:solidFill>
                <a:schemeClr val="bg2">
                  <a:lumMod val="50000"/>
                </a:schemeClr>
              </a:solidFill>
              <a:cs typeface="Calibri"/>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8585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8585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85859">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85859">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8585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85859" grpId="0" uiExpand="1" build="p"/>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5858" name="Rectangle 2050"/>
          <p:cNvSpPr>
            <a:spLocks noGrp="1" noChangeArrowheads="1"/>
          </p:cNvSpPr>
          <p:nvPr>
            <p:ph type="title"/>
          </p:nvPr>
        </p:nvSpPr>
        <p:spPr>
          <a:xfrm>
            <a:off x="714788" y="410317"/>
            <a:ext cx="7772400" cy="567123"/>
          </a:xfrm>
        </p:spPr>
        <p:txBody>
          <a:bodyPr>
            <a:normAutofit fontScale="90000"/>
          </a:bodyPr>
          <a:lstStyle/>
          <a:p>
            <a:pPr>
              <a:defRPr/>
            </a:pPr>
            <a:r>
              <a:rPr lang="en-US" sz="4000" b="1">
                <a:solidFill>
                  <a:schemeClr val="bg2">
                    <a:lumMod val="50000"/>
                  </a:schemeClr>
                </a:solidFill>
                <a:latin typeface="+mn-lt"/>
                <a:cs typeface="Calibri"/>
              </a:rPr>
              <a:t>R</a:t>
            </a:r>
            <a:r>
              <a:rPr lang="en-IE" sz="4000" b="1" err="1">
                <a:solidFill>
                  <a:schemeClr val="bg2">
                    <a:lumMod val="50000"/>
                  </a:schemeClr>
                </a:solidFill>
                <a:latin typeface="+mn-lt"/>
                <a:cs typeface="Calibri"/>
              </a:rPr>
              <a:t>isk</a:t>
            </a:r>
            <a:r>
              <a:rPr lang="en-IE" sz="4000" b="1">
                <a:solidFill>
                  <a:schemeClr val="bg2">
                    <a:lumMod val="50000"/>
                  </a:schemeClr>
                </a:solidFill>
                <a:latin typeface="+mn-lt"/>
                <a:cs typeface="Calibri"/>
              </a:rPr>
              <a:t> Assessment</a:t>
            </a:r>
          </a:p>
        </p:txBody>
      </p:sp>
      <p:sp>
        <p:nvSpPr>
          <p:cNvPr id="1785859" name="Rectangle 2051"/>
          <p:cNvSpPr>
            <a:spLocks noGrp="1" noChangeArrowheads="1"/>
          </p:cNvSpPr>
          <p:nvPr>
            <p:ph idx="1"/>
          </p:nvPr>
        </p:nvSpPr>
        <p:spPr>
          <a:xfrm>
            <a:off x="714788" y="1325685"/>
            <a:ext cx="10929344" cy="5091999"/>
          </a:xfrm>
        </p:spPr>
        <p:txBody>
          <a:bodyPr vert="horz" lIns="91440" tIns="45720" rIns="91440" bIns="45720" rtlCol="0" anchor="t">
            <a:noAutofit/>
          </a:bodyPr>
          <a:lstStyle/>
          <a:p>
            <a:pPr>
              <a:buNone/>
            </a:pPr>
            <a:r>
              <a:rPr lang="en-IE" altLang="en-US" sz="2700" b="1">
                <a:solidFill>
                  <a:schemeClr val="bg2">
                    <a:lumMod val="50000"/>
                  </a:schemeClr>
                </a:solidFill>
              </a:rPr>
              <a:t>What is a hazard?</a:t>
            </a:r>
            <a:endParaRPr lang="en-US">
              <a:solidFill>
                <a:schemeClr val="bg2">
                  <a:lumMod val="50000"/>
                </a:schemeClr>
              </a:solidFill>
            </a:endParaRPr>
          </a:p>
          <a:p>
            <a:pPr>
              <a:buNone/>
            </a:pPr>
            <a:r>
              <a:rPr lang="en-IE" altLang="en-US" sz="2700">
                <a:solidFill>
                  <a:schemeClr val="bg2">
                    <a:lumMod val="50000"/>
                  </a:schemeClr>
                </a:solidFill>
              </a:rPr>
              <a:t>Anything that will cause harm</a:t>
            </a:r>
            <a:endParaRPr lang="en-IE" altLang="en-US" sz="2700" b="1">
              <a:solidFill>
                <a:schemeClr val="bg2">
                  <a:lumMod val="50000"/>
                </a:schemeClr>
              </a:solidFill>
            </a:endParaRPr>
          </a:p>
          <a:p>
            <a:pPr>
              <a:buNone/>
            </a:pPr>
            <a:endParaRPr lang="en-IE" altLang="en-US" sz="2700">
              <a:solidFill>
                <a:schemeClr val="bg2">
                  <a:lumMod val="50000"/>
                </a:schemeClr>
              </a:solidFill>
            </a:endParaRPr>
          </a:p>
          <a:p>
            <a:pPr>
              <a:buNone/>
            </a:pPr>
            <a:r>
              <a:rPr lang="en-IE" altLang="en-US" sz="2700" b="1">
                <a:solidFill>
                  <a:schemeClr val="bg2">
                    <a:lumMod val="50000"/>
                  </a:schemeClr>
                </a:solidFill>
              </a:rPr>
              <a:t>Risk Factors</a:t>
            </a:r>
          </a:p>
          <a:p>
            <a:pPr>
              <a:buNone/>
            </a:pPr>
            <a:r>
              <a:rPr lang="en-IE" altLang="en-US" sz="2700">
                <a:solidFill>
                  <a:schemeClr val="bg2">
                    <a:lumMod val="50000"/>
                  </a:schemeClr>
                </a:solidFill>
              </a:rPr>
              <a:t>Issues that can increase risk</a:t>
            </a:r>
          </a:p>
          <a:p>
            <a:pPr>
              <a:buNone/>
            </a:pPr>
            <a:endParaRPr lang="en-IE" altLang="en-US" sz="2700">
              <a:solidFill>
                <a:schemeClr val="bg2">
                  <a:lumMod val="50000"/>
                </a:schemeClr>
              </a:solidFill>
            </a:endParaRPr>
          </a:p>
          <a:p>
            <a:pPr>
              <a:buNone/>
            </a:pPr>
            <a:r>
              <a:rPr lang="en-IE" altLang="en-US" sz="2700" b="1">
                <a:solidFill>
                  <a:schemeClr val="bg2">
                    <a:lumMod val="50000"/>
                  </a:schemeClr>
                </a:solidFill>
              </a:rPr>
              <a:t>Controls</a:t>
            </a:r>
          </a:p>
          <a:p>
            <a:pPr>
              <a:buNone/>
            </a:pPr>
            <a:r>
              <a:rPr lang="ga-IE" altLang="en-US" sz="2700">
                <a:solidFill>
                  <a:schemeClr val="bg2">
                    <a:lumMod val="50000"/>
                  </a:schemeClr>
                </a:solidFill>
              </a:rPr>
              <a:t>Solutions put in place to avoid or reduce the risk</a:t>
            </a:r>
            <a:endParaRPr lang="ga-IE" altLang="en-US" sz="2700">
              <a:solidFill>
                <a:schemeClr val="bg2">
                  <a:lumMod val="50000"/>
                </a:schemeClr>
              </a:solidFill>
              <a:cs typeface="Calibri"/>
            </a:endParaRPr>
          </a:p>
          <a:p>
            <a:pPr>
              <a:buNone/>
            </a:pPr>
            <a:endParaRPr lang="ga-IE" altLang="en-US" sz="2700" b="1">
              <a:solidFill>
                <a:schemeClr val="bg2">
                  <a:lumMod val="50000"/>
                </a:schemeClr>
              </a:solidFill>
              <a:latin typeface="Goudy"/>
            </a:endParaRPr>
          </a:p>
        </p:txBody>
      </p:sp>
    </p:spTree>
    <p:custDataLst>
      <p:tags r:id="rId1"/>
    </p:custDataLst>
    <p:extLst>
      <p:ext uri="{BB962C8B-B14F-4D97-AF65-F5344CB8AC3E}">
        <p14:creationId xmlns:p14="http://schemas.microsoft.com/office/powerpoint/2010/main" val="1887402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8585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8585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85859">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85859">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85859">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85859">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85859" grpId="0" uiExpand="1" build="p"/>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p:nvPr>
        </p:nvSpPr>
        <p:spPr>
          <a:xfrm>
            <a:off x="768096" y="206051"/>
            <a:ext cx="2761488" cy="1119658"/>
          </a:xfrm>
        </p:spPr>
        <p:txBody>
          <a:bodyPr>
            <a:normAutofit/>
          </a:bodyPr>
          <a:lstStyle/>
          <a:p>
            <a:pPr algn="ctr">
              <a:defRPr/>
            </a:pPr>
            <a:r>
              <a:rPr lang="en-IE" sz="4000" b="1">
                <a:solidFill>
                  <a:schemeClr val="bg2">
                    <a:lumMod val="50000"/>
                  </a:schemeClr>
                </a:solidFill>
                <a:latin typeface="+mn-lt"/>
              </a:rPr>
              <a:t>Risk Factors</a:t>
            </a:r>
            <a:endParaRPr lang="ga-IE" sz="4000" b="1">
              <a:solidFill>
                <a:schemeClr val="bg2">
                  <a:lumMod val="50000"/>
                </a:schemeClr>
              </a:solidFill>
              <a:latin typeface="+mn-lt"/>
              <a:cs typeface="Calibri Light" panose="020F0302020204030204"/>
            </a:endParaRPr>
          </a:p>
        </p:txBody>
      </p:sp>
      <p:pic>
        <p:nvPicPr>
          <p:cNvPr id="5" name="Picture 4" descr="A picture containing text, window&#10;&#10;Description automatically generated">
            <a:extLst>
              <a:ext uri="{FF2B5EF4-FFF2-40B4-BE49-F238E27FC236}">
                <a16:creationId xmlns:a16="http://schemas.microsoft.com/office/drawing/2014/main" id="{CFD9FB99-0A60-62A8-5ED1-C8EC52ABB8D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01364" y="2445068"/>
            <a:ext cx="3061322" cy="3073078"/>
          </a:xfrm>
          <a:prstGeom prst="rect">
            <a:avLst/>
          </a:prstGeom>
        </p:spPr>
      </p:pic>
      <p:sp>
        <p:nvSpPr>
          <p:cNvPr id="6" name="Rectangle 5">
            <a:extLst>
              <a:ext uri="{FF2B5EF4-FFF2-40B4-BE49-F238E27FC236}">
                <a16:creationId xmlns:a16="http://schemas.microsoft.com/office/drawing/2014/main" id="{959B202F-E417-89A9-CDC6-BCE6940115CA}"/>
              </a:ext>
            </a:extLst>
          </p:cNvPr>
          <p:cNvSpPr/>
          <p:nvPr/>
        </p:nvSpPr>
        <p:spPr>
          <a:xfrm>
            <a:off x="9292973" y="2759243"/>
            <a:ext cx="846450" cy="956229"/>
          </a:xfrm>
          <a:prstGeom prst="rect">
            <a:avLst/>
          </a:prstGeom>
          <a:noFill/>
        </p:spPr>
        <p:txBody>
          <a:bodyPr wrap="square" lIns="91440" tIns="45720" rIns="91440" bIns="45720">
            <a:spAutoFit/>
          </a:bodyPr>
          <a:lstStyle/>
          <a:p>
            <a:pPr algn="ctr"/>
            <a:r>
              <a:rPr lang="en-US" sz="5400" b="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T</a:t>
            </a:r>
            <a:endParaRPr lang="en-US" sz="5400" b="1" cap="none" spc="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
        <p:nvSpPr>
          <p:cNvPr id="7" name="Rectangle 6">
            <a:extLst>
              <a:ext uri="{FF2B5EF4-FFF2-40B4-BE49-F238E27FC236}">
                <a16:creationId xmlns:a16="http://schemas.microsoft.com/office/drawing/2014/main" id="{1F5F4FB1-B4C1-1DA4-8EF9-1A7DD571C04C}"/>
              </a:ext>
            </a:extLst>
          </p:cNvPr>
          <p:cNvSpPr/>
          <p:nvPr/>
        </p:nvSpPr>
        <p:spPr>
          <a:xfrm>
            <a:off x="10826618" y="2759243"/>
            <a:ext cx="846450" cy="956229"/>
          </a:xfrm>
          <a:prstGeom prst="rect">
            <a:avLst/>
          </a:prstGeom>
          <a:noFill/>
        </p:spPr>
        <p:txBody>
          <a:bodyPr wrap="square" lIns="91440" tIns="45720" rIns="91440" bIns="45720">
            <a:spAutoFit/>
          </a:bodyPr>
          <a:lstStyle/>
          <a:p>
            <a:pPr algn="ctr"/>
            <a:r>
              <a:rPr lang="en-US" sz="5400" b="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I</a:t>
            </a:r>
            <a:endParaRPr lang="en-US" sz="5400" b="1" cap="none" spc="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
        <p:nvSpPr>
          <p:cNvPr id="8" name="Rectangle 7">
            <a:extLst>
              <a:ext uri="{FF2B5EF4-FFF2-40B4-BE49-F238E27FC236}">
                <a16:creationId xmlns:a16="http://schemas.microsoft.com/office/drawing/2014/main" id="{B5192143-D4BE-3201-173B-3A2627BAE3F4}"/>
              </a:ext>
            </a:extLst>
          </p:cNvPr>
          <p:cNvSpPr/>
          <p:nvPr/>
        </p:nvSpPr>
        <p:spPr>
          <a:xfrm>
            <a:off x="9356068" y="4192572"/>
            <a:ext cx="846450" cy="956229"/>
          </a:xfrm>
          <a:prstGeom prst="rect">
            <a:avLst/>
          </a:prstGeom>
          <a:noFill/>
        </p:spPr>
        <p:txBody>
          <a:bodyPr wrap="square" lIns="91440" tIns="45720" rIns="91440" bIns="45720">
            <a:spAutoFit/>
          </a:bodyPr>
          <a:lstStyle/>
          <a:p>
            <a:pPr algn="ctr"/>
            <a:r>
              <a:rPr lang="en-US" sz="5400" b="1" cap="none" spc="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L</a:t>
            </a:r>
          </a:p>
        </p:txBody>
      </p:sp>
      <p:sp>
        <p:nvSpPr>
          <p:cNvPr id="9" name="Rectangle 8">
            <a:extLst>
              <a:ext uri="{FF2B5EF4-FFF2-40B4-BE49-F238E27FC236}">
                <a16:creationId xmlns:a16="http://schemas.microsoft.com/office/drawing/2014/main" id="{D216D4A7-1837-4126-11DD-CD66BFC0CD5B}"/>
              </a:ext>
            </a:extLst>
          </p:cNvPr>
          <p:cNvSpPr/>
          <p:nvPr/>
        </p:nvSpPr>
        <p:spPr>
          <a:xfrm>
            <a:off x="10826618" y="4177141"/>
            <a:ext cx="846450" cy="956229"/>
          </a:xfrm>
          <a:prstGeom prst="rect">
            <a:avLst/>
          </a:prstGeom>
          <a:noFill/>
        </p:spPr>
        <p:txBody>
          <a:bodyPr wrap="square" lIns="91440" tIns="45720" rIns="91440" bIns="45720">
            <a:spAutoFit/>
          </a:bodyPr>
          <a:lstStyle/>
          <a:p>
            <a:pPr algn="ctr"/>
            <a:r>
              <a:rPr lang="en-US" sz="5400" b="1" cap="none" spc="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E</a:t>
            </a:r>
          </a:p>
        </p:txBody>
      </p:sp>
      <p:sp>
        <p:nvSpPr>
          <p:cNvPr id="10" name="TextBox 9">
            <a:extLst>
              <a:ext uri="{FF2B5EF4-FFF2-40B4-BE49-F238E27FC236}">
                <a16:creationId xmlns:a16="http://schemas.microsoft.com/office/drawing/2014/main" id="{42638781-DCE9-A029-2C1A-A9A5EFE3B562}"/>
              </a:ext>
            </a:extLst>
          </p:cNvPr>
          <p:cNvSpPr txBox="1"/>
          <p:nvPr/>
        </p:nvSpPr>
        <p:spPr>
          <a:xfrm>
            <a:off x="474562" y="1387758"/>
            <a:ext cx="9931079" cy="923330"/>
          </a:xfrm>
          <a:prstGeom prst="rect">
            <a:avLst/>
          </a:prstGeom>
          <a:noFill/>
        </p:spPr>
        <p:txBody>
          <a:bodyPr wrap="square" rtlCol="0">
            <a:spAutoFit/>
          </a:bodyPr>
          <a:lstStyle/>
          <a:p>
            <a:pPr marL="0" indent="0">
              <a:buSzPct val="185000"/>
              <a:buNone/>
            </a:pPr>
            <a:r>
              <a:rPr lang="en-GB" altLang="en-US" sz="2700" b="1">
                <a:solidFill>
                  <a:schemeClr val="bg2">
                    <a:lumMod val="50000"/>
                  </a:schemeClr>
                </a:solidFill>
                <a:cs typeface="Arial"/>
              </a:rPr>
              <a:t>Task </a:t>
            </a:r>
            <a:r>
              <a:rPr lang="en-GB" altLang="en-US" sz="2700">
                <a:solidFill>
                  <a:schemeClr val="bg2">
                    <a:lumMod val="50000"/>
                  </a:schemeClr>
                </a:solidFill>
                <a:cs typeface="Arial"/>
              </a:rPr>
              <a:t> </a:t>
            </a:r>
          </a:p>
          <a:p>
            <a:pPr marL="0" indent="0">
              <a:buSzPct val="185000"/>
              <a:buNone/>
            </a:pPr>
            <a:r>
              <a:rPr lang="en-GB" altLang="en-US" sz="2700">
                <a:solidFill>
                  <a:schemeClr val="bg2">
                    <a:lumMod val="50000"/>
                  </a:schemeClr>
                </a:solidFill>
                <a:cs typeface="Arial"/>
              </a:rPr>
              <a:t>What movements and body postures put pressure on the back?</a:t>
            </a:r>
          </a:p>
        </p:txBody>
      </p:sp>
      <p:sp>
        <p:nvSpPr>
          <p:cNvPr id="11" name="TextBox 10">
            <a:extLst>
              <a:ext uri="{FF2B5EF4-FFF2-40B4-BE49-F238E27FC236}">
                <a16:creationId xmlns:a16="http://schemas.microsoft.com/office/drawing/2014/main" id="{C38E5FEE-BD89-85F5-68DE-72ADD936A529}"/>
              </a:ext>
            </a:extLst>
          </p:cNvPr>
          <p:cNvSpPr txBox="1"/>
          <p:nvPr/>
        </p:nvSpPr>
        <p:spPr>
          <a:xfrm>
            <a:off x="497016" y="2445068"/>
            <a:ext cx="8275899" cy="1338828"/>
          </a:xfrm>
          <a:prstGeom prst="rect">
            <a:avLst/>
          </a:prstGeom>
          <a:noFill/>
        </p:spPr>
        <p:txBody>
          <a:bodyPr wrap="square" rtlCol="0">
            <a:spAutoFit/>
          </a:bodyPr>
          <a:lstStyle/>
          <a:p>
            <a:pPr marL="0" indent="0">
              <a:buSzPct val="185000"/>
              <a:buNone/>
            </a:pPr>
            <a:r>
              <a:rPr lang="en-GB" altLang="en-US" sz="2700" b="1">
                <a:solidFill>
                  <a:schemeClr val="bg2">
                    <a:lumMod val="50000"/>
                  </a:schemeClr>
                </a:solidFill>
                <a:cs typeface="Arial"/>
              </a:rPr>
              <a:t>Individual</a:t>
            </a:r>
            <a:endParaRPr lang="en-GB" altLang="en-US" sz="2700">
              <a:solidFill>
                <a:schemeClr val="bg2">
                  <a:lumMod val="50000"/>
                </a:schemeClr>
              </a:solidFill>
              <a:cs typeface="Arial"/>
            </a:endParaRPr>
          </a:p>
          <a:p>
            <a:pPr>
              <a:buSzPct val="185000"/>
            </a:pPr>
            <a:r>
              <a:rPr lang="en-GB" altLang="en-US" sz="2700">
                <a:solidFill>
                  <a:schemeClr val="bg2">
                    <a:lumMod val="50000"/>
                  </a:schemeClr>
                </a:solidFill>
                <a:cs typeface="Arial"/>
              </a:rPr>
              <a:t>What characteristics of a person make them more at risk?</a:t>
            </a:r>
          </a:p>
          <a:p>
            <a:pPr marL="0" indent="0">
              <a:buSzPct val="185000"/>
              <a:buNone/>
            </a:pPr>
            <a:endParaRPr lang="en-GB" altLang="en-US" sz="2700">
              <a:solidFill>
                <a:schemeClr val="bg2">
                  <a:lumMod val="50000"/>
                </a:schemeClr>
              </a:solidFill>
              <a:cs typeface="Arial"/>
            </a:endParaRPr>
          </a:p>
        </p:txBody>
      </p:sp>
      <p:sp>
        <p:nvSpPr>
          <p:cNvPr id="12" name="TextBox 11">
            <a:extLst>
              <a:ext uri="{FF2B5EF4-FFF2-40B4-BE49-F238E27FC236}">
                <a16:creationId xmlns:a16="http://schemas.microsoft.com/office/drawing/2014/main" id="{A03FB50A-96D7-972C-9EB6-583ACF1A5F60}"/>
              </a:ext>
            </a:extLst>
          </p:cNvPr>
          <p:cNvSpPr txBox="1"/>
          <p:nvPr/>
        </p:nvSpPr>
        <p:spPr>
          <a:xfrm>
            <a:off x="531046" y="3502378"/>
            <a:ext cx="8275899" cy="923330"/>
          </a:xfrm>
          <a:prstGeom prst="rect">
            <a:avLst/>
          </a:prstGeom>
          <a:noFill/>
        </p:spPr>
        <p:txBody>
          <a:bodyPr wrap="square" rtlCol="0">
            <a:spAutoFit/>
          </a:bodyPr>
          <a:lstStyle/>
          <a:p>
            <a:pPr>
              <a:buSzPct val="185000"/>
            </a:pPr>
            <a:r>
              <a:rPr lang="en-GB" altLang="en-US" sz="2700" b="1">
                <a:solidFill>
                  <a:schemeClr val="bg2">
                    <a:lumMod val="50000"/>
                  </a:schemeClr>
                </a:solidFill>
                <a:cs typeface="Arial"/>
              </a:rPr>
              <a:t>Load </a:t>
            </a:r>
            <a:endParaRPr lang="en-GB" altLang="en-US" sz="2700">
              <a:solidFill>
                <a:schemeClr val="bg2">
                  <a:lumMod val="50000"/>
                </a:schemeClr>
              </a:solidFill>
              <a:cs typeface="Arial"/>
            </a:endParaRPr>
          </a:p>
          <a:p>
            <a:pPr>
              <a:buSzPct val="185000"/>
            </a:pPr>
            <a:r>
              <a:rPr lang="en-GB" altLang="en-US" sz="2700">
                <a:solidFill>
                  <a:schemeClr val="bg2">
                    <a:lumMod val="50000"/>
                  </a:schemeClr>
                </a:solidFill>
                <a:cs typeface="Arial"/>
              </a:rPr>
              <a:t>What characteristics of the load increase the risk?</a:t>
            </a:r>
          </a:p>
        </p:txBody>
      </p:sp>
      <p:sp>
        <p:nvSpPr>
          <p:cNvPr id="13" name="TextBox 12">
            <a:extLst>
              <a:ext uri="{FF2B5EF4-FFF2-40B4-BE49-F238E27FC236}">
                <a16:creationId xmlns:a16="http://schemas.microsoft.com/office/drawing/2014/main" id="{5EAEBB6E-3167-CE71-0758-E9F72B90B16C}"/>
              </a:ext>
            </a:extLst>
          </p:cNvPr>
          <p:cNvSpPr txBox="1"/>
          <p:nvPr/>
        </p:nvSpPr>
        <p:spPr>
          <a:xfrm>
            <a:off x="518932" y="4677677"/>
            <a:ext cx="8275899" cy="1338828"/>
          </a:xfrm>
          <a:prstGeom prst="rect">
            <a:avLst/>
          </a:prstGeom>
          <a:noFill/>
        </p:spPr>
        <p:txBody>
          <a:bodyPr wrap="square" rtlCol="0">
            <a:spAutoFit/>
          </a:bodyPr>
          <a:lstStyle/>
          <a:p>
            <a:pPr>
              <a:buSzPct val="185000"/>
            </a:pPr>
            <a:r>
              <a:rPr lang="en-GB" altLang="en-US" sz="2700" b="1">
                <a:solidFill>
                  <a:schemeClr val="bg2">
                    <a:lumMod val="50000"/>
                  </a:schemeClr>
                </a:solidFill>
                <a:cs typeface="Arial"/>
              </a:rPr>
              <a:t>Environment</a:t>
            </a:r>
          </a:p>
          <a:p>
            <a:pPr>
              <a:buSzPct val="185000"/>
            </a:pPr>
            <a:r>
              <a:rPr lang="en-GB" altLang="en-US" sz="2700">
                <a:solidFill>
                  <a:schemeClr val="bg2">
                    <a:lumMod val="50000"/>
                  </a:schemeClr>
                </a:solidFill>
                <a:cs typeface="Arial"/>
              </a:rPr>
              <a:t>What aspects of the environment will increase the risk?</a:t>
            </a:r>
          </a:p>
          <a:p>
            <a:pPr marL="0" indent="0">
              <a:buSzPct val="185000"/>
              <a:buNone/>
            </a:pPr>
            <a:endParaRPr lang="en-GB" altLang="en-US" sz="2700">
              <a:solidFill>
                <a:schemeClr val="bg2">
                  <a:lumMod val="50000"/>
                </a:schemeClr>
              </a:solidFill>
              <a:cs typeface="Arial"/>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P spid="12" grpId="0"/>
      <p:bldP spid="13"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710879" y="355580"/>
            <a:ext cx="10515600" cy="676597"/>
          </a:xfrm>
        </p:spPr>
        <p:txBody>
          <a:bodyPr>
            <a:normAutofit fontScale="90000"/>
          </a:bodyPr>
          <a:lstStyle/>
          <a:p>
            <a:pPr>
              <a:defRPr/>
            </a:pPr>
            <a:r>
              <a:rPr lang="en-IE" b="1">
                <a:solidFill>
                  <a:schemeClr val="bg2">
                    <a:lumMod val="50000"/>
                  </a:schemeClr>
                </a:solidFill>
                <a:latin typeface="+mn-lt"/>
                <a:cs typeface="Arial"/>
              </a:rPr>
              <a:t>Task</a:t>
            </a:r>
          </a:p>
        </p:txBody>
      </p:sp>
      <p:sp>
        <p:nvSpPr>
          <p:cNvPr id="65538" name="Content Placeholder 1"/>
          <p:cNvSpPr>
            <a:spLocks noGrp="1"/>
          </p:cNvSpPr>
          <p:nvPr>
            <p:ph idx="1"/>
          </p:nvPr>
        </p:nvSpPr>
        <p:spPr/>
        <p:txBody>
          <a:bodyPr vert="horz" lIns="91440" tIns="45720" rIns="91440" bIns="45720" rtlCol="0" anchor="t">
            <a:normAutofit/>
          </a:bodyPr>
          <a:lstStyle/>
          <a:p>
            <a:pPr marL="0" indent="0">
              <a:buNone/>
            </a:pPr>
            <a:r>
              <a:rPr lang="en-IE" altLang="en-US" sz="2700">
                <a:solidFill>
                  <a:schemeClr val="bg2">
                    <a:lumMod val="50000"/>
                  </a:schemeClr>
                </a:solidFill>
              </a:rPr>
              <a:t>Does the job involve:</a:t>
            </a:r>
            <a:endParaRPr lang="en-US" sz="2700">
              <a:solidFill>
                <a:schemeClr val="bg2">
                  <a:lumMod val="50000"/>
                </a:schemeClr>
              </a:solidFill>
              <a:cs typeface="Calibri" panose="020F0502020204030204"/>
            </a:endParaRPr>
          </a:p>
          <a:p>
            <a:pPr indent="0">
              <a:lnSpc>
                <a:spcPct val="80000"/>
              </a:lnSpc>
              <a:buNone/>
            </a:pPr>
            <a:r>
              <a:rPr lang="en-IE" altLang="en-US" sz="2700">
                <a:solidFill>
                  <a:schemeClr val="bg2">
                    <a:lumMod val="50000"/>
                  </a:schemeClr>
                </a:solidFill>
              </a:rPr>
              <a:t>Awkward postures</a:t>
            </a:r>
            <a:endParaRPr lang="ga-IE" altLang="en-US" sz="2700">
              <a:solidFill>
                <a:schemeClr val="bg2">
                  <a:lumMod val="50000"/>
                </a:schemeClr>
              </a:solidFill>
              <a:cs typeface="Calibri"/>
            </a:endParaRPr>
          </a:p>
          <a:p>
            <a:pPr indent="0">
              <a:lnSpc>
                <a:spcPct val="80000"/>
              </a:lnSpc>
              <a:buNone/>
            </a:pPr>
            <a:r>
              <a:rPr lang="en-GB" altLang="en-US" sz="2700">
                <a:solidFill>
                  <a:schemeClr val="bg2">
                    <a:lumMod val="50000"/>
                  </a:schemeClr>
                </a:solidFill>
              </a:rPr>
              <a:t>Holding loads away from body</a:t>
            </a:r>
            <a:endParaRPr lang="en-GB" altLang="en-US" sz="2700">
              <a:solidFill>
                <a:schemeClr val="bg2">
                  <a:lumMod val="50000"/>
                </a:schemeClr>
              </a:solidFill>
              <a:cs typeface="Calibri"/>
            </a:endParaRPr>
          </a:p>
          <a:p>
            <a:pPr indent="0">
              <a:lnSpc>
                <a:spcPct val="80000"/>
              </a:lnSpc>
              <a:buNone/>
            </a:pPr>
            <a:r>
              <a:rPr lang="en-GB" altLang="en-US" sz="2700">
                <a:solidFill>
                  <a:schemeClr val="bg2">
                    <a:lumMod val="50000"/>
                  </a:schemeClr>
                </a:solidFill>
              </a:rPr>
              <a:t>Twisting</a:t>
            </a:r>
            <a:endParaRPr lang="en-GB" altLang="en-US" sz="2700">
              <a:solidFill>
                <a:schemeClr val="bg2">
                  <a:lumMod val="50000"/>
                </a:schemeClr>
              </a:solidFill>
              <a:cs typeface="Calibri"/>
            </a:endParaRPr>
          </a:p>
          <a:p>
            <a:pPr indent="0">
              <a:lnSpc>
                <a:spcPct val="80000"/>
              </a:lnSpc>
              <a:buNone/>
            </a:pPr>
            <a:r>
              <a:rPr lang="ga-IE" altLang="en-US" sz="2700">
                <a:solidFill>
                  <a:schemeClr val="bg2">
                    <a:lumMod val="50000"/>
                  </a:schemeClr>
                </a:solidFill>
              </a:rPr>
              <a:t>Bending/ </a:t>
            </a:r>
            <a:r>
              <a:rPr lang="en-GB" altLang="en-US" sz="2700">
                <a:solidFill>
                  <a:schemeClr val="bg2">
                    <a:lumMod val="50000"/>
                  </a:schemeClr>
                </a:solidFill>
              </a:rPr>
              <a:t>Stooping</a:t>
            </a:r>
            <a:endParaRPr lang="en-GB" altLang="en-US" sz="2700">
              <a:solidFill>
                <a:schemeClr val="bg2">
                  <a:lumMod val="50000"/>
                </a:schemeClr>
              </a:solidFill>
              <a:cs typeface="Calibri"/>
            </a:endParaRPr>
          </a:p>
          <a:p>
            <a:pPr indent="0">
              <a:lnSpc>
                <a:spcPct val="80000"/>
              </a:lnSpc>
              <a:buNone/>
            </a:pPr>
            <a:r>
              <a:rPr lang="en-GB" altLang="en-US" sz="2700">
                <a:solidFill>
                  <a:schemeClr val="bg2">
                    <a:lumMod val="50000"/>
                  </a:schemeClr>
                </a:solidFill>
              </a:rPr>
              <a:t>Reaching upwards</a:t>
            </a:r>
            <a:endParaRPr lang="en-GB" altLang="en-US" sz="2700">
              <a:solidFill>
                <a:schemeClr val="bg2">
                  <a:lumMod val="50000"/>
                </a:schemeClr>
              </a:solidFill>
              <a:cs typeface="Calibri"/>
            </a:endParaRPr>
          </a:p>
          <a:p>
            <a:pPr indent="0">
              <a:lnSpc>
                <a:spcPct val="80000"/>
              </a:lnSpc>
              <a:buNone/>
            </a:pPr>
            <a:r>
              <a:rPr lang="en-GB" altLang="en-US" sz="2700">
                <a:solidFill>
                  <a:schemeClr val="bg2">
                    <a:lumMod val="50000"/>
                  </a:schemeClr>
                </a:solidFill>
              </a:rPr>
              <a:t>Long travel distances</a:t>
            </a:r>
            <a:endParaRPr lang="ga-IE" altLang="en-US" sz="2700">
              <a:solidFill>
                <a:schemeClr val="bg2">
                  <a:lumMod val="50000"/>
                </a:schemeClr>
              </a:solidFill>
              <a:cs typeface="Calibri"/>
            </a:endParaRPr>
          </a:p>
          <a:p>
            <a:pPr indent="0">
              <a:lnSpc>
                <a:spcPct val="80000"/>
              </a:lnSpc>
              <a:buNone/>
            </a:pPr>
            <a:r>
              <a:rPr lang="ga-IE" altLang="en-US" sz="2700">
                <a:solidFill>
                  <a:schemeClr val="bg2">
                    <a:lumMod val="50000"/>
                  </a:schemeClr>
                </a:solidFill>
              </a:rPr>
              <a:t>Forceful pushing or pulling</a:t>
            </a:r>
            <a:endParaRPr lang="ga-IE" altLang="en-US" sz="2700">
              <a:solidFill>
                <a:schemeClr val="bg2">
                  <a:lumMod val="50000"/>
                </a:schemeClr>
              </a:solidFill>
              <a:cs typeface="Calibri"/>
            </a:endParaRPr>
          </a:p>
          <a:p>
            <a:pPr indent="0">
              <a:lnSpc>
                <a:spcPct val="80000"/>
              </a:lnSpc>
              <a:buNone/>
            </a:pPr>
            <a:r>
              <a:rPr lang="ga-IE" altLang="en-US" sz="2700">
                <a:solidFill>
                  <a:schemeClr val="bg2">
                    <a:lumMod val="50000"/>
                  </a:schemeClr>
                </a:solidFill>
              </a:rPr>
              <a:t>Repetitive handling</a:t>
            </a:r>
            <a:endParaRPr lang="en-GB" altLang="en-US" sz="2700">
              <a:solidFill>
                <a:schemeClr val="bg2">
                  <a:lumMod val="50000"/>
                </a:schemeClr>
              </a:solidFill>
              <a:cs typeface="Calibri"/>
            </a:endParaRPr>
          </a:p>
          <a:p>
            <a:endParaRPr lang="en-IE" altLang="en-US" sz="2700">
              <a:solidFill>
                <a:schemeClr val="bg2">
                  <a:lumMod val="50000"/>
                </a:schemeClr>
              </a:solidFill>
            </a:endParaRPr>
          </a:p>
        </p:txBody>
      </p:sp>
      <p:pic>
        <p:nvPicPr>
          <p:cNvPr id="5" name="Picture 4">
            <a:extLst>
              <a:ext uri="{FF2B5EF4-FFF2-40B4-BE49-F238E27FC236}">
                <a16:creationId xmlns:a16="http://schemas.microsoft.com/office/drawing/2014/main" id="{B6C290F7-78EC-123F-F00B-61FFEE4322F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03276" y="1387757"/>
            <a:ext cx="3513959" cy="5270938"/>
          </a:xfrm>
          <a:prstGeom prst="rect">
            <a:avLst/>
          </a:prstGeom>
          <a:effectLst>
            <a:softEdge rad="317500"/>
          </a:effectLst>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553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553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553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5538">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5538">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5538">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5538">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5538">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38" grpId="0" build="p"/>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8200" y="401879"/>
            <a:ext cx="10515600" cy="583999"/>
          </a:xfrm>
        </p:spPr>
        <p:txBody>
          <a:bodyPr>
            <a:noAutofit/>
          </a:bodyPr>
          <a:lstStyle/>
          <a:p>
            <a:pPr>
              <a:defRPr/>
            </a:pPr>
            <a:r>
              <a:rPr lang="en-IE" sz="3600" b="1">
                <a:solidFill>
                  <a:schemeClr val="bg2">
                    <a:lumMod val="50000"/>
                  </a:schemeClr>
                </a:solidFill>
                <a:latin typeface="+mn-lt"/>
              </a:rPr>
              <a:t>Individual (You!)</a:t>
            </a:r>
            <a:endParaRPr lang="en-IE" sz="3600" b="1">
              <a:solidFill>
                <a:schemeClr val="bg2">
                  <a:lumMod val="50000"/>
                </a:schemeClr>
              </a:solidFill>
              <a:latin typeface="+mn-lt"/>
              <a:cs typeface="Calibri Light"/>
            </a:endParaRPr>
          </a:p>
        </p:txBody>
      </p:sp>
      <p:sp>
        <p:nvSpPr>
          <p:cNvPr id="66562" name="Content Placeholder 1"/>
          <p:cNvSpPr>
            <a:spLocks noGrp="1"/>
          </p:cNvSpPr>
          <p:nvPr>
            <p:ph idx="1"/>
          </p:nvPr>
        </p:nvSpPr>
        <p:spPr>
          <a:xfrm>
            <a:off x="838200" y="1825625"/>
            <a:ext cx="6142419" cy="4351338"/>
          </a:xfrm>
        </p:spPr>
        <p:txBody>
          <a:bodyPr>
            <a:normAutofit/>
          </a:bodyPr>
          <a:lstStyle/>
          <a:p>
            <a:pPr eaLnBrk="1" hangingPunct="1">
              <a:buFont typeface="Wingdings 3" panose="05040102010807070707" pitchFamily="18" charset="2"/>
              <a:buNone/>
            </a:pPr>
            <a:r>
              <a:rPr lang="en-GB" altLang="en-US" sz="2700">
                <a:solidFill>
                  <a:schemeClr val="bg2">
                    <a:lumMod val="50000"/>
                  </a:schemeClr>
                </a:solidFill>
              </a:rPr>
              <a:t>Are you:</a:t>
            </a:r>
          </a:p>
          <a:p>
            <a:pPr marL="0" indent="0" eaLnBrk="1" hangingPunct="1">
              <a:buNone/>
            </a:pPr>
            <a:r>
              <a:rPr lang="en-GB" altLang="en-US" sz="2700">
                <a:solidFill>
                  <a:schemeClr val="bg2">
                    <a:lumMod val="50000"/>
                  </a:schemeClr>
                </a:solidFill>
              </a:rPr>
              <a:t>Physically unfit?</a:t>
            </a:r>
          </a:p>
          <a:p>
            <a:pPr marL="0" indent="0" eaLnBrk="1" hangingPunct="1">
              <a:buNone/>
            </a:pPr>
            <a:r>
              <a:rPr lang="en-GB" altLang="en-US" sz="2700">
                <a:solidFill>
                  <a:schemeClr val="bg2">
                    <a:lumMod val="50000"/>
                  </a:schemeClr>
                </a:solidFill>
              </a:rPr>
              <a:t>Ill?</a:t>
            </a:r>
          </a:p>
          <a:p>
            <a:pPr marL="0" indent="0" eaLnBrk="1" hangingPunct="1">
              <a:buNone/>
            </a:pPr>
            <a:r>
              <a:rPr lang="en-GB" altLang="en-US" sz="2700">
                <a:solidFill>
                  <a:schemeClr val="bg2">
                    <a:lumMod val="50000"/>
                  </a:schemeClr>
                </a:solidFill>
              </a:rPr>
              <a:t>Injured?</a:t>
            </a:r>
          </a:p>
          <a:p>
            <a:pPr marL="0" indent="0" eaLnBrk="1" hangingPunct="1">
              <a:buNone/>
            </a:pPr>
            <a:r>
              <a:rPr lang="en-GB" altLang="en-US" sz="2700">
                <a:solidFill>
                  <a:schemeClr val="bg2">
                    <a:lumMod val="50000"/>
                  </a:schemeClr>
                </a:solidFill>
              </a:rPr>
              <a:t>Pregnant?</a:t>
            </a:r>
          </a:p>
          <a:p>
            <a:pPr marL="0" indent="0" eaLnBrk="1" hangingPunct="1">
              <a:buNone/>
            </a:pPr>
            <a:r>
              <a:rPr lang="en-GB" altLang="en-US" sz="2700">
                <a:solidFill>
                  <a:schemeClr val="bg2">
                    <a:lumMod val="50000"/>
                  </a:schemeClr>
                </a:solidFill>
              </a:rPr>
              <a:t>Requires unusual strength, height, etc.?</a:t>
            </a:r>
            <a:endParaRPr lang="en-IE" altLang="en-US" sz="2700">
              <a:solidFill>
                <a:schemeClr val="bg2">
                  <a:lumMod val="50000"/>
                </a:schemeClr>
              </a:solidFill>
            </a:endParaRPr>
          </a:p>
          <a:p>
            <a:pPr marL="0" indent="0" eaLnBrk="1" hangingPunct="1">
              <a:buNone/>
            </a:pPr>
            <a:r>
              <a:rPr lang="en-US" altLang="en-US" sz="2700">
                <a:solidFill>
                  <a:schemeClr val="bg2">
                    <a:lumMod val="50000"/>
                  </a:schemeClr>
                </a:solidFill>
              </a:rPr>
              <a:t>Untrained?</a:t>
            </a:r>
          </a:p>
          <a:p>
            <a:pPr marL="0" indent="0" eaLnBrk="1" hangingPunct="1">
              <a:buNone/>
            </a:pPr>
            <a:r>
              <a:rPr lang="en-US" altLang="en-US" sz="2700">
                <a:solidFill>
                  <a:schemeClr val="bg2">
                    <a:lumMod val="50000"/>
                  </a:schemeClr>
                </a:solidFill>
              </a:rPr>
              <a:t>Unsuitably attired?</a:t>
            </a:r>
          </a:p>
        </p:txBody>
      </p:sp>
      <p:pic>
        <p:nvPicPr>
          <p:cNvPr id="5" name="Picture 4">
            <a:extLst>
              <a:ext uri="{FF2B5EF4-FFF2-40B4-BE49-F238E27FC236}">
                <a16:creationId xmlns:a16="http://schemas.microsoft.com/office/drawing/2014/main" id="{56D7A35A-C128-F0C7-C280-FC63E6602E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80619" y="2422774"/>
            <a:ext cx="2688897" cy="4033347"/>
          </a:xfrm>
          <a:prstGeom prst="rect">
            <a:avLst/>
          </a:prstGeom>
          <a:effectLst>
            <a:softEdge rad="317500"/>
          </a:effectLst>
        </p:spPr>
      </p:pic>
      <p:pic>
        <p:nvPicPr>
          <p:cNvPr id="7" name="Picture 6">
            <a:extLst>
              <a:ext uri="{FF2B5EF4-FFF2-40B4-BE49-F238E27FC236}">
                <a16:creationId xmlns:a16="http://schemas.microsoft.com/office/drawing/2014/main" id="{43EDEE85-2343-92D8-04A0-2FF04ED68D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05890" y="1604908"/>
            <a:ext cx="2286110" cy="2716170"/>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6562">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6562">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6562">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6562">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6562">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6562">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656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562"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Icon&#10;&#10;Description automatically generated">
            <a:extLst>
              <a:ext uri="{FF2B5EF4-FFF2-40B4-BE49-F238E27FC236}">
                <a16:creationId xmlns:a16="http://schemas.microsoft.com/office/drawing/2014/main" id="{567723AD-8809-A41F-055A-5CFC27E5EA9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57881" y="1655550"/>
            <a:ext cx="4915766" cy="4915766"/>
          </a:xfrm>
          <a:prstGeom prst="rect">
            <a:avLst/>
          </a:prstGeom>
        </p:spPr>
      </p:pic>
      <p:sp>
        <p:nvSpPr>
          <p:cNvPr id="17411" name="Content Placeholder 2"/>
          <p:cNvSpPr>
            <a:spLocks noGrp="1"/>
          </p:cNvSpPr>
          <p:nvPr>
            <p:ph idx="1"/>
          </p:nvPr>
        </p:nvSpPr>
        <p:spPr>
          <a:xfrm>
            <a:off x="427753" y="1661085"/>
            <a:ext cx="7010950" cy="4327525"/>
          </a:xfrm>
        </p:spPr>
        <p:txBody>
          <a:bodyPr>
            <a:normAutofit/>
          </a:bodyPr>
          <a:lstStyle/>
          <a:p>
            <a:pPr marL="109537" indent="0" eaLnBrk="1" hangingPunct="1">
              <a:lnSpc>
                <a:spcPct val="90000"/>
              </a:lnSpc>
              <a:buNone/>
            </a:pPr>
            <a:r>
              <a:rPr lang="en-IE" altLang="en-US" sz="2700">
                <a:solidFill>
                  <a:schemeClr val="bg2">
                    <a:lumMod val="50000"/>
                  </a:schemeClr>
                </a:solidFill>
                <a:cs typeface="Arial" panose="020B0604020202020204" pitchFamily="34" charset="0"/>
              </a:rPr>
              <a:t> “Lifting correctly is natural”</a:t>
            </a:r>
          </a:p>
          <a:p>
            <a:pPr marL="109537" indent="0" eaLnBrk="1" hangingPunct="1">
              <a:lnSpc>
                <a:spcPct val="90000"/>
              </a:lnSpc>
              <a:buNone/>
            </a:pPr>
            <a:endParaRPr lang="en-IE" altLang="en-US" sz="2700">
              <a:solidFill>
                <a:schemeClr val="bg2">
                  <a:lumMod val="50000"/>
                </a:schemeClr>
              </a:solidFill>
              <a:cs typeface="Arial" panose="020B0604020202020204" pitchFamily="34" charset="0"/>
            </a:endParaRPr>
          </a:p>
          <a:p>
            <a:pPr marL="109537" indent="0" eaLnBrk="1" hangingPunct="1">
              <a:lnSpc>
                <a:spcPct val="90000"/>
              </a:lnSpc>
              <a:buNone/>
            </a:pPr>
            <a:r>
              <a:rPr lang="en-IE" altLang="en-US" sz="2700">
                <a:solidFill>
                  <a:schemeClr val="bg2">
                    <a:lumMod val="50000"/>
                  </a:schemeClr>
                </a:solidFill>
                <a:cs typeface="Arial" panose="020B0604020202020204" pitchFamily="34" charset="0"/>
              </a:rPr>
              <a:t>“Manual Handling is a life skill”</a:t>
            </a:r>
          </a:p>
          <a:p>
            <a:pPr marL="109537" indent="0" eaLnBrk="1" hangingPunct="1">
              <a:lnSpc>
                <a:spcPct val="90000"/>
              </a:lnSpc>
              <a:buNone/>
            </a:pPr>
            <a:endParaRPr lang="ga-IE" altLang="en-US" sz="2700">
              <a:solidFill>
                <a:schemeClr val="bg2">
                  <a:lumMod val="50000"/>
                </a:schemeClr>
              </a:solidFill>
              <a:cs typeface="Arial" panose="020B0604020202020204" pitchFamily="34" charset="0"/>
            </a:endParaRPr>
          </a:p>
          <a:p>
            <a:pPr marL="109537" indent="0" eaLnBrk="1" hangingPunct="1">
              <a:lnSpc>
                <a:spcPct val="90000"/>
              </a:lnSpc>
              <a:buNone/>
            </a:pPr>
            <a:r>
              <a:rPr lang="ga-IE" altLang="en-US" sz="2700">
                <a:solidFill>
                  <a:schemeClr val="bg2">
                    <a:lumMod val="50000"/>
                  </a:schemeClr>
                </a:solidFill>
                <a:cs typeface="Arial" panose="020B0604020202020204" pitchFamily="34" charset="0"/>
              </a:rPr>
              <a:t>“Manual Handling should be taught in schools”</a:t>
            </a:r>
            <a:endParaRPr lang="en-IE" altLang="en-US" sz="2700">
              <a:solidFill>
                <a:schemeClr val="bg2">
                  <a:lumMod val="50000"/>
                </a:schemeClr>
              </a:solidFill>
              <a:cs typeface="Arial" panose="020B0604020202020204" pitchFamily="34" charset="0"/>
            </a:endParaRPr>
          </a:p>
          <a:p>
            <a:pPr marL="109537" indent="0" eaLnBrk="1" hangingPunct="1">
              <a:lnSpc>
                <a:spcPct val="90000"/>
              </a:lnSpc>
              <a:buNone/>
            </a:pPr>
            <a:endParaRPr lang="ga-IE" altLang="en-US" sz="2700">
              <a:solidFill>
                <a:schemeClr val="bg2">
                  <a:lumMod val="50000"/>
                </a:schemeClr>
              </a:solidFill>
              <a:cs typeface="Arial" panose="020B0604020202020204" pitchFamily="34" charset="0"/>
            </a:endParaRPr>
          </a:p>
          <a:p>
            <a:pPr marL="109537" indent="0" eaLnBrk="1" hangingPunct="1">
              <a:lnSpc>
                <a:spcPct val="90000"/>
              </a:lnSpc>
              <a:buNone/>
            </a:pPr>
            <a:r>
              <a:rPr lang="ga-IE" altLang="en-US" sz="2700">
                <a:solidFill>
                  <a:schemeClr val="bg2">
                    <a:lumMod val="50000"/>
                  </a:schemeClr>
                </a:solidFill>
                <a:cs typeface="Arial" panose="020B0604020202020204" pitchFamily="34" charset="0"/>
              </a:rPr>
              <a:t>“Lifting correctly is </a:t>
            </a:r>
            <a:r>
              <a:rPr lang="en-IE" altLang="en-US" sz="2700">
                <a:solidFill>
                  <a:schemeClr val="bg2">
                    <a:lumMod val="50000"/>
                  </a:schemeClr>
                </a:solidFill>
                <a:cs typeface="Arial" panose="020B0604020202020204" pitchFamily="34" charset="0"/>
              </a:rPr>
              <a:t>efficient</a:t>
            </a:r>
            <a:r>
              <a:rPr lang="ga-IE" altLang="en-US" sz="2700">
                <a:solidFill>
                  <a:schemeClr val="bg2">
                    <a:lumMod val="50000"/>
                  </a:schemeClr>
                </a:solidFill>
                <a:cs typeface="Arial" panose="020B0604020202020204" pitchFamily="34" charset="0"/>
              </a:rPr>
              <a:t>”</a:t>
            </a:r>
          </a:p>
        </p:txBody>
      </p:sp>
      <p:sp>
        <p:nvSpPr>
          <p:cNvPr id="10242" name="Title 1"/>
          <p:cNvSpPr>
            <a:spLocks noGrp="1"/>
          </p:cNvSpPr>
          <p:nvPr>
            <p:ph type="title"/>
          </p:nvPr>
        </p:nvSpPr>
        <p:spPr>
          <a:xfrm>
            <a:off x="524231" y="193816"/>
            <a:ext cx="7772400" cy="1000125"/>
          </a:xfrm>
        </p:spPr>
        <p:txBody>
          <a:bodyPr vert="horz" lIns="91440" tIns="45720" rIns="91440" bIns="45720" rtlCol="0" anchor="ctr">
            <a:normAutofit/>
            <a:scene3d>
              <a:camera prst="orthographicFront"/>
              <a:lightRig rig="soft" dir="t"/>
            </a:scene3d>
            <a:sp3d prstMaterial="softEdge">
              <a:bevelT w="25400" h="25400"/>
            </a:sp3d>
          </a:bodyPr>
          <a:lstStyle/>
          <a:p>
            <a:pPr eaLnBrk="1" fontAlgn="auto" hangingPunct="1">
              <a:spcAft>
                <a:spcPts val="0"/>
              </a:spcAft>
              <a:defRPr/>
            </a:pPr>
            <a:r>
              <a:rPr lang="ga-IE" sz="4000" b="1">
                <a:solidFill>
                  <a:schemeClr val="bg2">
                    <a:lumMod val="50000"/>
                  </a:schemeClr>
                </a:solidFill>
                <a:latin typeface="+mn-lt"/>
                <a:cs typeface="Arial"/>
              </a:rPr>
              <a:t>Do you agree</a:t>
            </a:r>
            <a:r>
              <a:rPr lang="en-US" sz="4000" b="1">
                <a:solidFill>
                  <a:schemeClr val="bg2">
                    <a:lumMod val="50000"/>
                  </a:schemeClr>
                </a:solidFill>
                <a:latin typeface="+mn-lt"/>
                <a:cs typeface="Arial"/>
              </a:rPr>
              <a:t>?</a:t>
            </a:r>
            <a:endParaRPr lang="en-US" b="1">
              <a:solidFill>
                <a:schemeClr val="bg2">
                  <a:lumMod val="50000"/>
                </a:schemeClr>
              </a:solidFill>
              <a:latin typeface="+mn-lt"/>
              <a:cs typeface="Arial"/>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7411">
                                            <p:txEl>
                                              <p:pRg st="0" end="0"/>
                                            </p:txEl>
                                          </p:spTgt>
                                        </p:tgtEl>
                                        <p:attrNameLst>
                                          <p:attrName>style.visibility</p:attrName>
                                        </p:attrNameLst>
                                      </p:cBhvr>
                                      <p:to>
                                        <p:strVal val="visible"/>
                                      </p:to>
                                    </p:set>
                                    <p:animEffect transition="in" filter="blinds(horizontal)">
                                      <p:cBhvr>
                                        <p:cTn id="7" dur="500"/>
                                        <p:tgtEl>
                                          <p:spTgt spid="1741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7411">
                                            <p:txEl>
                                              <p:pRg st="2" end="2"/>
                                            </p:txEl>
                                          </p:spTgt>
                                        </p:tgtEl>
                                        <p:attrNameLst>
                                          <p:attrName>style.visibility</p:attrName>
                                        </p:attrNameLst>
                                      </p:cBhvr>
                                      <p:to>
                                        <p:strVal val="visible"/>
                                      </p:to>
                                    </p:set>
                                    <p:animEffect transition="in" filter="blinds(horizontal)">
                                      <p:cBhvr>
                                        <p:cTn id="12" dur="500"/>
                                        <p:tgtEl>
                                          <p:spTgt spid="17411">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7411">
                                            <p:txEl>
                                              <p:pRg st="4" end="4"/>
                                            </p:txEl>
                                          </p:spTgt>
                                        </p:tgtEl>
                                        <p:attrNameLst>
                                          <p:attrName>style.visibility</p:attrName>
                                        </p:attrNameLst>
                                      </p:cBhvr>
                                      <p:to>
                                        <p:strVal val="visible"/>
                                      </p:to>
                                    </p:set>
                                    <p:animEffect transition="in" filter="blinds(horizontal)">
                                      <p:cBhvr>
                                        <p:cTn id="17" dur="500"/>
                                        <p:tgtEl>
                                          <p:spTgt spid="17411">
                                            <p:txEl>
                                              <p:pRg st="4" end="4"/>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7411">
                                            <p:txEl>
                                              <p:pRg st="6" end="6"/>
                                            </p:txEl>
                                          </p:spTgt>
                                        </p:tgtEl>
                                        <p:attrNameLst>
                                          <p:attrName>style.visibility</p:attrName>
                                        </p:attrNameLst>
                                      </p:cBhvr>
                                      <p:to>
                                        <p:strVal val="visible"/>
                                      </p:to>
                                    </p:set>
                                    <p:animEffect transition="in" filter="blinds(horizontal)">
                                      <p:cBhvr>
                                        <p:cTn id="22" dur="500"/>
                                        <p:tgtEl>
                                          <p:spTgt spid="17411">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1" grpId="0"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8200" y="365126"/>
            <a:ext cx="10515600" cy="526126"/>
          </a:xfrm>
        </p:spPr>
        <p:txBody>
          <a:bodyPr>
            <a:noAutofit/>
          </a:bodyPr>
          <a:lstStyle/>
          <a:p>
            <a:pPr>
              <a:defRPr/>
            </a:pPr>
            <a:r>
              <a:rPr lang="en-IE" sz="4000" b="1">
                <a:solidFill>
                  <a:schemeClr val="bg2">
                    <a:lumMod val="50000"/>
                  </a:schemeClr>
                </a:solidFill>
                <a:latin typeface="+mn-lt"/>
              </a:rPr>
              <a:t>Load</a:t>
            </a:r>
            <a:endParaRPr lang="en-IE" sz="4000" b="1">
              <a:solidFill>
                <a:schemeClr val="bg2">
                  <a:lumMod val="50000"/>
                </a:schemeClr>
              </a:solidFill>
              <a:latin typeface="+mn-lt"/>
              <a:cs typeface="Calibri Light"/>
            </a:endParaRPr>
          </a:p>
        </p:txBody>
      </p:sp>
      <p:sp>
        <p:nvSpPr>
          <p:cNvPr id="2" name="Content Placeholder 1"/>
          <p:cNvSpPr>
            <a:spLocks noGrp="1"/>
          </p:cNvSpPr>
          <p:nvPr>
            <p:ph idx="1"/>
          </p:nvPr>
        </p:nvSpPr>
        <p:spPr>
          <a:xfrm>
            <a:off x="838200" y="1939728"/>
            <a:ext cx="10515600" cy="4351338"/>
          </a:xfrm>
        </p:spPr>
        <p:txBody>
          <a:bodyPr vert="horz" lIns="91440" tIns="45720" rIns="91440" bIns="45720" rtlCol="0" anchor="t">
            <a:normAutofit/>
          </a:bodyPr>
          <a:lstStyle/>
          <a:p>
            <a:pPr marL="0" indent="0">
              <a:buNone/>
              <a:defRPr/>
            </a:pPr>
            <a:r>
              <a:rPr lang="en-IE" sz="2700">
                <a:solidFill>
                  <a:schemeClr val="bg2">
                    <a:lumMod val="50000"/>
                  </a:schemeClr>
                </a:solidFill>
              </a:rPr>
              <a:t>Is the load:</a:t>
            </a:r>
            <a:endParaRPr lang="en-US" sz="2700">
              <a:solidFill>
                <a:schemeClr val="bg2">
                  <a:lumMod val="50000"/>
                </a:schemeClr>
              </a:solidFill>
            </a:endParaRPr>
          </a:p>
          <a:p>
            <a:pPr marL="0" indent="0">
              <a:lnSpc>
                <a:spcPct val="80000"/>
              </a:lnSpc>
              <a:spcBef>
                <a:spcPct val="20000"/>
              </a:spcBef>
              <a:buClr>
                <a:schemeClr val="tx2"/>
              </a:buClr>
              <a:buSzPct val="75000"/>
              <a:buNone/>
              <a:defRPr/>
            </a:pPr>
            <a:r>
              <a:rPr lang="en-GB" sz="2700">
                <a:solidFill>
                  <a:schemeClr val="bg2">
                    <a:lumMod val="50000"/>
                  </a:schemeClr>
                </a:solidFill>
              </a:rPr>
              <a:t>  Heavy?</a:t>
            </a:r>
            <a:endParaRPr lang="en-GB" sz="2700">
              <a:solidFill>
                <a:schemeClr val="bg2">
                  <a:lumMod val="50000"/>
                </a:schemeClr>
              </a:solidFill>
              <a:cs typeface="Calibri"/>
            </a:endParaRPr>
          </a:p>
          <a:p>
            <a:pPr marL="0" indent="0">
              <a:lnSpc>
                <a:spcPct val="80000"/>
              </a:lnSpc>
              <a:spcBef>
                <a:spcPct val="20000"/>
              </a:spcBef>
              <a:buClr>
                <a:schemeClr val="tx2"/>
              </a:buClr>
              <a:buSzPct val="75000"/>
              <a:buNone/>
              <a:defRPr/>
            </a:pPr>
            <a:r>
              <a:rPr lang="en-GB" sz="2700">
                <a:solidFill>
                  <a:schemeClr val="bg2">
                    <a:lumMod val="50000"/>
                  </a:schemeClr>
                </a:solidFill>
              </a:rPr>
              <a:t>  Bulky or unwieldy?</a:t>
            </a:r>
            <a:endParaRPr lang="en-GB" sz="2700">
              <a:solidFill>
                <a:schemeClr val="bg2">
                  <a:lumMod val="50000"/>
                </a:schemeClr>
              </a:solidFill>
              <a:cs typeface="Calibri"/>
            </a:endParaRPr>
          </a:p>
          <a:p>
            <a:pPr marL="0" indent="0">
              <a:lnSpc>
                <a:spcPct val="80000"/>
              </a:lnSpc>
              <a:spcBef>
                <a:spcPct val="20000"/>
              </a:spcBef>
              <a:buClr>
                <a:schemeClr val="tx2"/>
              </a:buClr>
              <a:buSzPct val="75000"/>
              <a:buNone/>
              <a:defRPr/>
            </a:pPr>
            <a:r>
              <a:rPr lang="en-GB" sz="2700">
                <a:solidFill>
                  <a:schemeClr val="bg2">
                    <a:lumMod val="50000"/>
                  </a:schemeClr>
                </a:solidFill>
              </a:rPr>
              <a:t>  Difficult to grasp?</a:t>
            </a:r>
            <a:endParaRPr lang="en-GB" sz="2700">
              <a:solidFill>
                <a:schemeClr val="bg2">
                  <a:lumMod val="50000"/>
                </a:schemeClr>
              </a:solidFill>
              <a:cs typeface="Calibri"/>
            </a:endParaRPr>
          </a:p>
          <a:p>
            <a:pPr marL="0" indent="0">
              <a:lnSpc>
                <a:spcPct val="80000"/>
              </a:lnSpc>
              <a:spcBef>
                <a:spcPct val="20000"/>
              </a:spcBef>
              <a:buClr>
                <a:schemeClr val="tx2"/>
              </a:buClr>
              <a:buSzPct val="75000"/>
              <a:buNone/>
              <a:defRPr/>
            </a:pPr>
            <a:r>
              <a:rPr lang="en-GB" sz="2700">
                <a:solidFill>
                  <a:schemeClr val="bg2">
                    <a:lumMod val="50000"/>
                  </a:schemeClr>
                </a:solidFill>
              </a:rPr>
              <a:t>  Unstable?</a:t>
            </a:r>
            <a:endParaRPr lang="en-GB" sz="2700">
              <a:solidFill>
                <a:schemeClr val="bg2">
                  <a:lumMod val="50000"/>
                </a:schemeClr>
              </a:solidFill>
              <a:cs typeface="Calibri"/>
            </a:endParaRPr>
          </a:p>
          <a:p>
            <a:pPr marL="0" indent="0">
              <a:lnSpc>
                <a:spcPct val="80000"/>
              </a:lnSpc>
              <a:spcBef>
                <a:spcPct val="20000"/>
              </a:spcBef>
              <a:buClr>
                <a:schemeClr val="tx2"/>
              </a:buClr>
              <a:buSzPct val="75000"/>
              <a:buNone/>
              <a:defRPr/>
            </a:pPr>
            <a:r>
              <a:rPr lang="en-GB" sz="2700">
                <a:solidFill>
                  <a:schemeClr val="bg2">
                    <a:lumMod val="50000"/>
                  </a:schemeClr>
                </a:solidFill>
              </a:rPr>
              <a:t>  Harmful i.e. sharp/hot?</a:t>
            </a:r>
            <a:endParaRPr lang="en-GB" sz="2700">
              <a:solidFill>
                <a:schemeClr val="bg2">
                  <a:lumMod val="50000"/>
                </a:schemeClr>
              </a:solidFill>
              <a:cs typeface="Calibri"/>
            </a:endParaRPr>
          </a:p>
          <a:p>
            <a:pPr>
              <a:defRPr/>
            </a:pPr>
            <a:endParaRPr lang="en-IE" sz="2700">
              <a:solidFill>
                <a:schemeClr val="bg2">
                  <a:lumMod val="50000"/>
                </a:schemeClr>
              </a:solidFill>
            </a:endParaRPr>
          </a:p>
        </p:txBody>
      </p:sp>
      <p:pic>
        <p:nvPicPr>
          <p:cNvPr id="6" name="Picture 5">
            <a:extLst>
              <a:ext uri="{FF2B5EF4-FFF2-40B4-BE49-F238E27FC236}">
                <a16:creationId xmlns:a16="http://schemas.microsoft.com/office/drawing/2014/main" id="{898D6F88-2155-81A0-E1D5-7DFDAEF8C9B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33610" y="1387758"/>
            <a:ext cx="4724182" cy="2154227"/>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8200" y="365126"/>
            <a:ext cx="10515600" cy="630298"/>
          </a:xfrm>
        </p:spPr>
        <p:txBody>
          <a:bodyPr>
            <a:normAutofit fontScale="90000"/>
          </a:bodyPr>
          <a:lstStyle/>
          <a:p>
            <a:pPr>
              <a:defRPr/>
            </a:pPr>
            <a:r>
              <a:rPr lang="en-IE" b="1">
                <a:solidFill>
                  <a:schemeClr val="bg2">
                    <a:lumMod val="50000"/>
                  </a:schemeClr>
                </a:solidFill>
                <a:latin typeface="+mn-lt"/>
              </a:rPr>
              <a:t>Environment</a:t>
            </a:r>
            <a:endParaRPr lang="en-IE" b="1">
              <a:solidFill>
                <a:schemeClr val="bg2">
                  <a:lumMod val="50000"/>
                </a:schemeClr>
              </a:solidFill>
              <a:latin typeface="+mn-lt"/>
              <a:cs typeface="Calibri Light"/>
            </a:endParaRPr>
          </a:p>
        </p:txBody>
      </p:sp>
      <p:sp>
        <p:nvSpPr>
          <p:cNvPr id="68610" name="Content Placeholder 1"/>
          <p:cNvSpPr>
            <a:spLocks noGrp="1"/>
          </p:cNvSpPr>
          <p:nvPr>
            <p:ph idx="1"/>
          </p:nvPr>
        </p:nvSpPr>
        <p:spPr>
          <a:xfrm>
            <a:off x="838200" y="2041587"/>
            <a:ext cx="10515600" cy="4351338"/>
          </a:xfrm>
        </p:spPr>
        <p:txBody>
          <a:bodyPr/>
          <a:lstStyle/>
          <a:p>
            <a:pPr marL="0" indent="0">
              <a:buNone/>
            </a:pPr>
            <a:r>
              <a:rPr lang="en-IE" altLang="en-US">
                <a:solidFill>
                  <a:schemeClr val="bg2">
                    <a:lumMod val="50000"/>
                  </a:schemeClr>
                </a:solidFill>
              </a:rPr>
              <a:t>Is the floor </a:t>
            </a:r>
            <a:r>
              <a:rPr lang="en-IE" altLang="en-US" err="1">
                <a:solidFill>
                  <a:schemeClr val="bg2">
                    <a:lumMod val="50000"/>
                  </a:schemeClr>
                </a:solidFill>
              </a:rPr>
              <a:t>slippy</a:t>
            </a:r>
            <a:r>
              <a:rPr lang="en-IE" altLang="en-US">
                <a:solidFill>
                  <a:schemeClr val="bg2">
                    <a:lumMod val="50000"/>
                  </a:schemeClr>
                </a:solidFill>
              </a:rPr>
              <a:t>?</a:t>
            </a:r>
          </a:p>
          <a:p>
            <a:pPr marL="0" indent="0">
              <a:buNone/>
            </a:pPr>
            <a:r>
              <a:rPr lang="en-IE" altLang="en-US">
                <a:solidFill>
                  <a:schemeClr val="bg2">
                    <a:lumMod val="50000"/>
                  </a:schemeClr>
                </a:solidFill>
              </a:rPr>
              <a:t>Are there space constraints?</a:t>
            </a:r>
          </a:p>
          <a:p>
            <a:pPr marL="0" indent="0">
              <a:buNone/>
            </a:pPr>
            <a:r>
              <a:rPr lang="en-IE" altLang="en-US">
                <a:solidFill>
                  <a:schemeClr val="bg2">
                    <a:lumMod val="50000"/>
                  </a:schemeClr>
                </a:solidFill>
              </a:rPr>
              <a:t>Are there steps?</a:t>
            </a:r>
          </a:p>
          <a:p>
            <a:pPr marL="0" indent="0">
              <a:buNone/>
            </a:pPr>
            <a:r>
              <a:rPr lang="en-IE" altLang="en-US">
                <a:solidFill>
                  <a:schemeClr val="bg2">
                    <a:lumMod val="50000"/>
                  </a:schemeClr>
                </a:solidFill>
              </a:rPr>
              <a:t>Is it windy?</a:t>
            </a:r>
          </a:p>
          <a:p>
            <a:pPr marL="0" indent="0">
              <a:buNone/>
            </a:pPr>
            <a:r>
              <a:rPr lang="en-IE" altLang="en-US">
                <a:solidFill>
                  <a:schemeClr val="bg2">
                    <a:lumMod val="50000"/>
                  </a:schemeClr>
                </a:solidFill>
              </a:rPr>
              <a:t>Is it too hot/ cold?</a:t>
            </a:r>
          </a:p>
          <a:p>
            <a:pPr marL="0" indent="0">
              <a:buNone/>
            </a:pPr>
            <a:r>
              <a:rPr lang="en-IE" altLang="en-US">
                <a:solidFill>
                  <a:schemeClr val="bg2">
                    <a:lumMod val="50000"/>
                  </a:schemeClr>
                </a:solidFill>
              </a:rPr>
              <a:t>Is there poor lighting?</a:t>
            </a:r>
          </a:p>
        </p:txBody>
      </p:sp>
      <p:pic>
        <p:nvPicPr>
          <p:cNvPr id="9" name="Picture 8">
            <a:extLst>
              <a:ext uri="{FF2B5EF4-FFF2-40B4-BE49-F238E27FC236}">
                <a16:creationId xmlns:a16="http://schemas.microsoft.com/office/drawing/2014/main" id="{79DF36D6-A8A2-93B9-217D-5875FAE7898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65983" y="1387758"/>
            <a:ext cx="5318987" cy="5005167"/>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86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861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861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8610">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8610">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8610">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610" grpId="0" build="p"/>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icture containing sky, toy, automaton&#10;&#10;Description automatically generated">
            <a:extLst>
              <a:ext uri="{FF2B5EF4-FFF2-40B4-BE49-F238E27FC236}">
                <a16:creationId xmlns:a16="http://schemas.microsoft.com/office/drawing/2014/main" id="{C26AB11E-88E3-F644-149B-7B0FC16B739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1" y="3642396"/>
            <a:ext cx="6032726" cy="3350174"/>
          </a:xfrm>
          <a:prstGeom prst="rect">
            <a:avLst/>
          </a:prstGeom>
        </p:spPr>
      </p:pic>
      <p:sp>
        <p:nvSpPr>
          <p:cNvPr id="3" name="Title 2"/>
          <p:cNvSpPr>
            <a:spLocks noGrp="1"/>
          </p:cNvSpPr>
          <p:nvPr>
            <p:ph type="title"/>
          </p:nvPr>
        </p:nvSpPr>
        <p:spPr>
          <a:xfrm>
            <a:off x="838200" y="365126"/>
            <a:ext cx="10515600" cy="560850"/>
          </a:xfrm>
        </p:spPr>
        <p:txBody>
          <a:bodyPr>
            <a:noAutofit/>
          </a:bodyPr>
          <a:lstStyle/>
          <a:p>
            <a:r>
              <a:rPr lang="en-IE" sz="4000" b="1">
                <a:solidFill>
                  <a:schemeClr val="bg2">
                    <a:lumMod val="50000"/>
                  </a:schemeClr>
                </a:solidFill>
                <a:latin typeface="+mn-lt"/>
              </a:rPr>
              <a:t>Mechanical Aids</a:t>
            </a:r>
          </a:p>
        </p:txBody>
      </p:sp>
      <p:sp>
        <p:nvSpPr>
          <p:cNvPr id="2" name="Content Placeholder 1"/>
          <p:cNvSpPr>
            <a:spLocks noGrp="1"/>
          </p:cNvSpPr>
          <p:nvPr>
            <p:ph idx="1"/>
          </p:nvPr>
        </p:nvSpPr>
        <p:spPr>
          <a:xfrm>
            <a:off x="838200" y="1557685"/>
            <a:ext cx="8970818" cy="4486274"/>
          </a:xfrm>
        </p:spPr>
        <p:txBody>
          <a:bodyPr>
            <a:normAutofit/>
          </a:bodyPr>
          <a:lstStyle/>
          <a:p>
            <a:pPr marL="109537" indent="0">
              <a:buNone/>
            </a:pPr>
            <a:r>
              <a:rPr lang="en-IE" sz="2700" b="1">
                <a:solidFill>
                  <a:schemeClr val="bg2">
                    <a:lumMod val="50000"/>
                  </a:schemeClr>
                </a:solidFill>
              </a:rPr>
              <a:t>What is a mechanical aid?</a:t>
            </a:r>
          </a:p>
          <a:p>
            <a:pPr marL="109537" indent="0">
              <a:buNone/>
            </a:pPr>
            <a:r>
              <a:rPr lang="en-IE" sz="2700">
                <a:solidFill>
                  <a:schemeClr val="bg2">
                    <a:lumMod val="50000"/>
                  </a:schemeClr>
                </a:solidFill>
              </a:rPr>
              <a:t>Any equipment used to avoid or reduce manual handling</a:t>
            </a:r>
          </a:p>
          <a:p>
            <a:pPr marL="109537" indent="0">
              <a:buNone/>
            </a:pPr>
            <a:endParaRPr lang="en-IE" sz="2700">
              <a:solidFill>
                <a:schemeClr val="bg2">
                  <a:lumMod val="50000"/>
                </a:schemeClr>
              </a:solidFill>
            </a:endParaRPr>
          </a:p>
          <a:p>
            <a:pPr marL="109537" indent="0">
              <a:buNone/>
            </a:pPr>
            <a:r>
              <a:rPr lang="en-IE" sz="2700" b="1">
                <a:solidFill>
                  <a:schemeClr val="bg2">
                    <a:lumMod val="50000"/>
                  </a:schemeClr>
                </a:solidFill>
              </a:rPr>
              <a:t>Examples?</a:t>
            </a:r>
          </a:p>
          <a:p>
            <a:pPr marL="0" indent="0">
              <a:buNone/>
            </a:pPr>
            <a:r>
              <a:rPr lang="en-IE" sz="2700">
                <a:solidFill>
                  <a:schemeClr val="bg2">
                    <a:lumMod val="50000"/>
                  </a:schemeClr>
                </a:solidFill>
              </a:rPr>
              <a:t> Trolleys, Pallet trucks, Forklifts, Hoists, profile beds</a:t>
            </a:r>
          </a:p>
          <a:p>
            <a:pPr marL="0" indent="0">
              <a:buNone/>
            </a:pPr>
            <a:endParaRPr lang="en-IE" sz="2700">
              <a:solidFill>
                <a:schemeClr val="bg2">
                  <a:lumMod val="50000"/>
                </a:schemeClr>
              </a:solidFill>
            </a:endParaRPr>
          </a:p>
          <a:p>
            <a:pPr marL="109537" indent="0">
              <a:buNone/>
            </a:pPr>
            <a:r>
              <a:rPr lang="en-IE" sz="2700" b="1">
                <a:solidFill>
                  <a:schemeClr val="bg2">
                    <a:lumMod val="50000"/>
                  </a:schemeClr>
                </a:solidFill>
              </a:rPr>
              <a:t>Why (benefits)?</a:t>
            </a:r>
          </a:p>
          <a:p>
            <a:pPr marL="109537" indent="0">
              <a:buNone/>
            </a:pPr>
            <a:r>
              <a:rPr lang="en-IE" sz="2700">
                <a:solidFill>
                  <a:schemeClr val="bg2">
                    <a:lumMod val="50000"/>
                  </a:schemeClr>
                </a:solidFill>
              </a:rPr>
              <a:t>Safer, more efficient</a:t>
            </a:r>
          </a:p>
          <a:p>
            <a:pPr marL="109537" indent="0">
              <a:buNone/>
            </a:pPr>
            <a:endParaRPr lang="en-IE" sz="2700">
              <a:solidFill>
                <a:schemeClr val="bg2">
                  <a:lumMod val="50000"/>
                </a:schemeClr>
              </a:solidFill>
            </a:endParaRPr>
          </a:p>
          <a:p>
            <a:pPr marL="109537" indent="0">
              <a:buNone/>
            </a:pPr>
            <a:endParaRPr lang="en-IE" sz="2700">
              <a:solidFill>
                <a:schemeClr val="bg2">
                  <a:lumMod val="50000"/>
                </a:schemeClr>
              </a:solidFill>
            </a:endParaRPr>
          </a:p>
          <a:p>
            <a:pPr marL="109537" indent="0">
              <a:buNone/>
            </a:pPr>
            <a:endParaRPr lang="en-IE" sz="2700">
              <a:solidFill>
                <a:schemeClr val="bg2">
                  <a:lumMod val="50000"/>
                </a:schemeClr>
              </a:solidFill>
            </a:endParaRPr>
          </a:p>
          <a:p>
            <a:pPr marL="109537" indent="0">
              <a:buNone/>
            </a:pPr>
            <a:endParaRPr lang="en-IE" sz="2700">
              <a:solidFill>
                <a:schemeClr val="bg2">
                  <a:lumMod val="50000"/>
                </a:schemeClr>
              </a:solidFill>
            </a:endParaRPr>
          </a:p>
          <a:p>
            <a:pPr marL="109537" indent="0">
              <a:buNone/>
            </a:pPr>
            <a:endParaRPr lang="en-IE" sz="2700">
              <a:solidFill>
                <a:schemeClr val="bg2">
                  <a:lumMod val="50000"/>
                </a:schemeClr>
              </a:solidFill>
            </a:endParaRPr>
          </a:p>
          <a:p>
            <a:pPr marL="109537" indent="0">
              <a:buNone/>
            </a:pPr>
            <a:endParaRPr lang="en-IE" sz="2700">
              <a:solidFill>
                <a:schemeClr val="bg2">
                  <a:lumMod val="50000"/>
                </a:schemeClr>
              </a:solidFill>
            </a:endParaRPr>
          </a:p>
        </p:txBody>
      </p:sp>
    </p:spTree>
    <p:custDataLst>
      <p:tags r:id="rId1"/>
    </p:custDataLst>
    <p:extLst>
      <p:ext uri="{BB962C8B-B14F-4D97-AF65-F5344CB8AC3E}">
        <p14:creationId xmlns:p14="http://schemas.microsoft.com/office/powerpoint/2010/main" val="1728042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510420F-417F-3B2E-D9A6-3E8D226407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31553" y="330200"/>
            <a:ext cx="8728893" cy="6858000"/>
          </a:xfrm>
          <a:prstGeom prst="rect">
            <a:avLst/>
          </a:prstGeom>
          <a:effectLst>
            <a:softEdge rad="304800"/>
          </a:effectLst>
        </p:spPr>
      </p:pic>
    </p:spTree>
    <p:custDataLst>
      <p:tags r:id="rId1"/>
    </p:custDataLst>
    <p:extLst>
      <p:ext uri="{BB962C8B-B14F-4D97-AF65-F5344CB8AC3E}">
        <p14:creationId xmlns:p14="http://schemas.microsoft.com/office/powerpoint/2010/main" val="177608101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Text&#10;&#10;Description automatically generated">
            <a:extLst>
              <a:ext uri="{FF2B5EF4-FFF2-40B4-BE49-F238E27FC236}">
                <a16:creationId xmlns:a16="http://schemas.microsoft.com/office/drawing/2014/main" id="{14AAD9FE-3007-B202-12C7-F8A83A2EED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60621" y="4308856"/>
            <a:ext cx="3831379" cy="2549144"/>
          </a:xfrm>
          <a:prstGeom prst="rect">
            <a:avLst/>
          </a:prstGeom>
        </p:spPr>
      </p:pic>
      <p:sp>
        <p:nvSpPr>
          <p:cNvPr id="2" name="Title 1">
            <a:extLst>
              <a:ext uri="{FF2B5EF4-FFF2-40B4-BE49-F238E27FC236}">
                <a16:creationId xmlns:a16="http://schemas.microsoft.com/office/drawing/2014/main" id="{3784B4CF-FFE6-17EB-AC0D-8DF91FFCE11C}"/>
              </a:ext>
            </a:extLst>
          </p:cNvPr>
          <p:cNvSpPr>
            <a:spLocks noGrp="1"/>
          </p:cNvSpPr>
          <p:nvPr>
            <p:ph type="title"/>
          </p:nvPr>
        </p:nvSpPr>
        <p:spPr>
          <a:xfrm>
            <a:off x="277906" y="-4669"/>
            <a:ext cx="10515600" cy="1325563"/>
          </a:xfrm>
        </p:spPr>
        <p:txBody>
          <a:bodyPr>
            <a:normAutofit/>
          </a:bodyPr>
          <a:lstStyle/>
          <a:p>
            <a:r>
              <a:rPr lang="en-IE" sz="4000" b="1">
                <a:solidFill>
                  <a:srgbClr val="757070"/>
                </a:solidFill>
                <a:latin typeface="Calibri"/>
                <a:cs typeface="Calibri"/>
              </a:rPr>
              <a:t>Recap questions</a:t>
            </a:r>
          </a:p>
        </p:txBody>
      </p:sp>
      <p:sp>
        <p:nvSpPr>
          <p:cNvPr id="3" name="Content Placeholder 2">
            <a:extLst>
              <a:ext uri="{FF2B5EF4-FFF2-40B4-BE49-F238E27FC236}">
                <a16:creationId xmlns:a16="http://schemas.microsoft.com/office/drawing/2014/main" id="{E853927E-810D-752F-415E-7D31185882FD}"/>
              </a:ext>
            </a:extLst>
          </p:cNvPr>
          <p:cNvSpPr>
            <a:spLocks noGrp="1"/>
          </p:cNvSpPr>
          <p:nvPr>
            <p:ph idx="1"/>
          </p:nvPr>
        </p:nvSpPr>
        <p:spPr/>
        <p:txBody>
          <a:bodyPr vert="horz" lIns="91440" tIns="45720" rIns="91440" bIns="45720" rtlCol="0" anchor="t">
            <a:normAutofit/>
          </a:bodyPr>
          <a:lstStyle/>
          <a:p>
            <a:r>
              <a:rPr lang="en-IE" altLang="en-US" sz="2700">
                <a:solidFill>
                  <a:schemeClr val="bg2">
                    <a:lumMod val="50000"/>
                  </a:schemeClr>
                </a:solidFill>
              </a:rPr>
              <a:t>What is a risk assessment?</a:t>
            </a:r>
          </a:p>
          <a:p>
            <a:r>
              <a:rPr lang="en-IE" altLang="en-US" sz="2700">
                <a:solidFill>
                  <a:schemeClr val="bg2">
                    <a:lumMod val="50000"/>
                  </a:schemeClr>
                </a:solidFill>
              </a:rPr>
              <a:t>What does T.I.L.E stand for?</a:t>
            </a:r>
          </a:p>
          <a:p>
            <a:r>
              <a:rPr lang="en-IE" altLang="en-US" sz="2700">
                <a:solidFill>
                  <a:schemeClr val="bg2">
                    <a:lumMod val="50000"/>
                  </a:schemeClr>
                </a:solidFill>
              </a:rPr>
              <a:t>What movements or postures increase the risk of injury?</a:t>
            </a:r>
          </a:p>
          <a:p>
            <a:r>
              <a:rPr lang="en-IE" altLang="en-US" sz="2700">
                <a:solidFill>
                  <a:schemeClr val="bg2">
                    <a:lumMod val="50000"/>
                  </a:schemeClr>
                </a:solidFill>
              </a:rPr>
              <a:t>What characteristics of a load increase the risk of injury?</a:t>
            </a:r>
          </a:p>
          <a:p>
            <a:r>
              <a:rPr lang="en-US" altLang="en-US" sz="2700">
                <a:solidFill>
                  <a:schemeClr val="bg2">
                    <a:lumMod val="50000"/>
                  </a:schemeClr>
                </a:solidFill>
              </a:rPr>
              <a:t>What characteristics of a person increase the risk of injury?</a:t>
            </a:r>
          </a:p>
          <a:p>
            <a:r>
              <a:rPr lang="en-IE" altLang="en-US" sz="2700">
                <a:solidFill>
                  <a:schemeClr val="bg2">
                    <a:lumMod val="50000"/>
                  </a:schemeClr>
                </a:solidFill>
              </a:rPr>
              <a:t>What characteristics of the environment increase the risk of injury?</a:t>
            </a:r>
          </a:p>
          <a:p>
            <a:r>
              <a:rPr lang="en-IE" altLang="en-US" sz="2700">
                <a:solidFill>
                  <a:schemeClr val="bg2">
                    <a:lumMod val="50000"/>
                  </a:schemeClr>
                </a:solidFill>
              </a:rPr>
              <a:t>What are the benefits of mechanical aids?</a:t>
            </a:r>
          </a:p>
          <a:p>
            <a:pPr marL="514350" indent="-514350">
              <a:buFont typeface="+mj-lt"/>
              <a:buAutoNum type="arabicPeriod"/>
            </a:pPr>
            <a:endParaRPr lang="en-IE" sz="2700">
              <a:solidFill>
                <a:schemeClr val="bg2">
                  <a:lumMod val="50000"/>
                </a:schemeClr>
              </a:solidFill>
              <a:cs typeface="Calibri"/>
            </a:endParaRPr>
          </a:p>
        </p:txBody>
      </p:sp>
    </p:spTree>
    <p:custDataLst>
      <p:tags r:id="rId1"/>
    </p:custDataLst>
    <p:extLst>
      <p:ext uri="{BB962C8B-B14F-4D97-AF65-F5344CB8AC3E}">
        <p14:creationId xmlns:p14="http://schemas.microsoft.com/office/powerpoint/2010/main" val="1454569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6587" y="381331"/>
            <a:ext cx="10515600" cy="1325563"/>
          </a:xfrm>
        </p:spPr>
        <p:txBody>
          <a:bodyPr>
            <a:normAutofit/>
          </a:bodyPr>
          <a:lstStyle/>
          <a:p>
            <a:pPr>
              <a:defRPr/>
            </a:pPr>
            <a:r>
              <a:rPr lang="en-GB" sz="4000" b="1">
                <a:solidFill>
                  <a:schemeClr val="bg2">
                    <a:lumMod val="50000"/>
                  </a:schemeClr>
                </a:solidFill>
                <a:latin typeface="Calibri"/>
                <a:ea typeface="Calibri"/>
                <a:cs typeface="Calibri"/>
              </a:rPr>
              <a:t>Benefits of correct Manual Handling</a:t>
            </a:r>
          </a:p>
        </p:txBody>
      </p:sp>
      <p:sp>
        <p:nvSpPr>
          <p:cNvPr id="22533" name="Content Placeholder 4"/>
          <p:cNvSpPr>
            <a:spLocks noGrp="1"/>
          </p:cNvSpPr>
          <p:nvPr>
            <p:ph sz="quarter" idx="2"/>
          </p:nvPr>
        </p:nvSpPr>
        <p:spPr>
          <a:xfrm>
            <a:off x="716587" y="1657209"/>
            <a:ext cx="8467013" cy="4895640"/>
          </a:xfrm>
          <a:ln>
            <a:prstDash val="solid"/>
          </a:ln>
        </p:spPr>
        <p:txBody>
          <a:bodyPr vert="horz" lIns="91440" tIns="45720" rIns="91440" bIns="45720" rtlCol="0" anchor="t">
            <a:normAutofit/>
          </a:bodyPr>
          <a:lstStyle/>
          <a:p>
            <a:pPr eaLnBrk="1" hangingPunct="1">
              <a:lnSpc>
                <a:spcPct val="150000"/>
              </a:lnSpc>
            </a:pPr>
            <a:r>
              <a:rPr lang="en-US" altLang="en-US" sz="2700">
                <a:solidFill>
                  <a:schemeClr val="bg2">
                    <a:lumMod val="50000"/>
                  </a:schemeClr>
                </a:solidFill>
              </a:rPr>
              <a:t>Reduced likelihood of injury</a:t>
            </a:r>
            <a:endParaRPr lang="en-US" altLang="en-US" sz="2700">
              <a:solidFill>
                <a:schemeClr val="bg2">
                  <a:lumMod val="50000"/>
                </a:schemeClr>
              </a:solidFill>
              <a:ea typeface="Calibri"/>
              <a:cs typeface="Calibri"/>
            </a:endParaRPr>
          </a:p>
          <a:p>
            <a:pPr eaLnBrk="1" hangingPunct="1">
              <a:lnSpc>
                <a:spcPct val="150000"/>
              </a:lnSpc>
            </a:pPr>
            <a:r>
              <a:rPr lang="en-US" altLang="en-US" sz="2700">
                <a:solidFill>
                  <a:schemeClr val="bg2">
                    <a:lumMod val="50000"/>
                  </a:schemeClr>
                </a:solidFill>
              </a:rPr>
              <a:t>Reduced severity of injuries</a:t>
            </a:r>
            <a:endParaRPr lang="en-US" altLang="en-US" sz="2700">
              <a:solidFill>
                <a:schemeClr val="bg2">
                  <a:lumMod val="50000"/>
                </a:schemeClr>
              </a:solidFill>
              <a:ea typeface="Calibri"/>
              <a:cs typeface="Calibri"/>
            </a:endParaRPr>
          </a:p>
          <a:p>
            <a:pPr eaLnBrk="1" hangingPunct="1">
              <a:lnSpc>
                <a:spcPct val="150000"/>
              </a:lnSpc>
            </a:pPr>
            <a:r>
              <a:rPr lang="en-US" altLang="en-US" sz="2700">
                <a:solidFill>
                  <a:schemeClr val="bg2">
                    <a:lumMod val="50000"/>
                  </a:schemeClr>
                </a:solidFill>
              </a:rPr>
              <a:t>Less sick leave</a:t>
            </a:r>
            <a:endParaRPr lang="en-US" altLang="en-US" sz="2700">
              <a:solidFill>
                <a:schemeClr val="bg2">
                  <a:lumMod val="50000"/>
                </a:schemeClr>
              </a:solidFill>
              <a:ea typeface="Calibri"/>
              <a:cs typeface="Calibri"/>
            </a:endParaRPr>
          </a:p>
          <a:p>
            <a:pPr eaLnBrk="1" hangingPunct="1">
              <a:lnSpc>
                <a:spcPct val="150000"/>
              </a:lnSpc>
            </a:pPr>
            <a:r>
              <a:rPr lang="en-US" altLang="en-US" sz="2700">
                <a:solidFill>
                  <a:schemeClr val="bg2">
                    <a:lumMod val="50000"/>
                  </a:schemeClr>
                </a:solidFill>
              </a:rPr>
              <a:t>Maintain Quality of life</a:t>
            </a:r>
            <a:endParaRPr lang="en-US" altLang="en-US" sz="2700">
              <a:solidFill>
                <a:schemeClr val="bg2">
                  <a:lumMod val="50000"/>
                </a:schemeClr>
              </a:solidFill>
              <a:ea typeface="Calibri"/>
              <a:cs typeface="Calibri"/>
            </a:endParaRPr>
          </a:p>
          <a:p>
            <a:pPr eaLnBrk="1" hangingPunct="1"/>
            <a:endParaRPr lang="en-US" altLang="en-US"/>
          </a:p>
        </p:txBody>
      </p:sp>
    </p:spTree>
    <p:custDataLst>
      <p:tags r:id="rId1"/>
    </p:custDataLst>
    <p:extLst>
      <p:ext uri="{BB962C8B-B14F-4D97-AF65-F5344CB8AC3E}">
        <p14:creationId xmlns:p14="http://schemas.microsoft.com/office/powerpoint/2010/main" val="36917427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3" presetClass="entr" presetSubtype="10" fill="hold" nodeType="clickEffect">
                                  <p:stCondLst>
                                    <p:cond delay="0"/>
                                  </p:stCondLst>
                                  <p:childTnLst>
                                    <p:set>
                                      <p:cBhvr>
                                        <p:cTn id="10" dur="1" fill="hold">
                                          <p:stCondLst>
                                            <p:cond delay="0"/>
                                          </p:stCondLst>
                                        </p:cTn>
                                        <p:tgtEl>
                                          <p:spTgt spid="22533">
                                            <p:txEl>
                                              <p:pRg st="0" end="0"/>
                                            </p:txEl>
                                          </p:spTgt>
                                        </p:tgtEl>
                                        <p:attrNameLst>
                                          <p:attrName>style.visibility</p:attrName>
                                        </p:attrNameLst>
                                      </p:cBhvr>
                                      <p:to>
                                        <p:strVal val="visible"/>
                                      </p:to>
                                    </p:set>
                                    <p:animEffect transition="in" filter="blinds(horizontal)">
                                      <p:cBhvr>
                                        <p:cTn id="11" dur="500"/>
                                        <p:tgtEl>
                                          <p:spTgt spid="2253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nodeType="clickEffect">
                                  <p:stCondLst>
                                    <p:cond delay="0"/>
                                  </p:stCondLst>
                                  <p:childTnLst>
                                    <p:set>
                                      <p:cBhvr>
                                        <p:cTn id="15" dur="1" fill="hold">
                                          <p:stCondLst>
                                            <p:cond delay="0"/>
                                          </p:stCondLst>
                                        </p:cTn>
                                        <p:tgtEl>
                                          <p:spTgt spid="22533">
                                            <p:txEl>
                                              <p:pRg st="1" end="1"/>
                                            </p:txEl>
                                          </p:spTgt>
                                        </p:tgtEl>
                                        <p:attrNameLst>
                                          <p:attrName>style.visibility</p:attrName>
                                        </p:attrNameLst>
                                      </p:cBhvr>
                                      <p:to>
                                        <p:strVal val="visible"/>
                                      </p:to>
                                    </p:set>
                                    <p:animEffect transition="in" filter="blinds(horizontal)">
                                      <p:cBhvr>
                                        <p:cTn id="16" dur="500"/>
                                        <p:tgtEl>
                                          <p:spTgt spid="2253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nodeType="clickEffect">
                                  <p:stCondLst>
                                    <p:cond delay="0"/>
                                  </p:stCondLst>
                                  <p:childTnLst>
                                    <p:set>
                                      <p:cBhvr>
                                        <p:cTn id="20" dur="1" fill="hold">
                                          <p:stCondLst>
                                            <p:cond delay="0"/>
                                          </p:stCondLst>
                                        </p:cTn>
                                        <p:tgtEl>
                                          <p:spTgt spid="22533">
                                            <p:txEl>
                                              <p:pRg st="2" end="2"/>
                                            </p:txEl>
                                          </p:spTgt>
                                        </p:tgtEl>
                                        <p:attrNameLst>
                                          <p:attrName>style.visibility</p:attrName>
                                        </p:attrNameLst>
                                      </p:cBhvr>
                                      <p:to>
                                        <p:strVal val="visible"/>
                                      </p:to>
                                    </p:set>
                                    <p:animEffect transition="in" filter="blinds(horizontal)">
                                      <p:cBhvr>
                                        <p:cTn id="21" dur="500"/>
                                        <p:tgtEl>
                                          <p:spTgt spid="22533">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nodeType="clickEffect">
                                  <p:stCondLst>
                                    <p:cond delay="0"/>
                                  </p:stCondLst>
                                  <p:childTnLst>
                                    <p:set>
                                      <p:cBhvr>
                                        <p:cTn id="25" dur="1" fill="hold">
                                          <p:stCondLst>
                                            <p:cond delay="0"/>
                                          </p:stCondLst>
                                        </p:cTn>
                                        <p:tgtEl>
                                          <p:spTgt spid="22533">
                                            <p:txEl>
                                              <p:pRg st="3" end="3"/>
                                            </p:txEl>
                                          </p:spTgt>
                                        </p:tgtEl>
                                        <p:attrNameLst>
                                          <p:attrName>style.visibility</p:attrName>
                                        </p:attrNameLst>
                                      </p:cBhvr>
                                      <p:to>
                                        <p:strVal val="visible"/>
                                      </p:to>
                                    </p:set>
                                    <p:animEffect transition="in" filter="blinds(horizontal)">
                                      <p:cBhvr>
                                        <p:cTn id="26" dur="500"/>
                                        <p:tgtEl>
                                          <p:spTgt spid="2253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38200" y="1825625"/>
            <a:ext cx="4298004" cy="4351338"/>
          </a:xfrm>
        </p:spPr>
        <p:txBody>
          <a:bodyPr>
            <a:normAutofit lnSpcReduction="10000"/>
          </a:bodyPr>
          <a:lstStyle/>
          <a:p>
            <a:r>
              <a:rPr lang="en-IE" sz="2700">
                <a:solidFill>
                  <a:schemeClr val="bg2">
                    <a:lumMod val="50000"/>
                  </a:schemeClr>
                </a:solidFill>
              </a:rPr>
              <a:t>Cuts to hands</a:t>
            </a:r>
          </a:p>
          <a:p>
            <a:pPr marL="0" indent="0">
              <a:buNone/>
            </a:pPr>
            <a:endParaRPr lang="en-IE" sz="2700">
              <a:solidFill>
                <a:schemeClr val="bg2">
                  <a:lumMod val="50000"/>
                </a:schemeClr>
              </a:solidFill>
            </a:endParaRPr>
          </a:p>
          <a:p>
            <a:r>
              <a:rPr lang="en-IE" sz="2700">
                <a:solidFill>
                  <a:schemeClr val="bg2">
                    <a:lumMod val="50000"/>
                  </a:schemeClr>
                </a:solidFill>
              </a:rPr>
              <a:t>Broken toes</a:t>
            </a:r>
          </a:p>
          <a:p>
            <a:pPr marL="0" indent="0">
              <a:buNone/>
            </a:pPr>
            <a:endParaRPr lang="en-IE" sz="2700">
              <a:solidFill>
                <a:schemeClr val="bg2">
                  <a:lumMod val="50000"/>
                </a:schemeClr>
              </a:solidFill>
            </a:endParaRPr>
          </a:p>
          <a:p>
            <a:r>
              <a:rPr lang="en-IE" sz="2700">
                <a:solidFill>
                  <a:schemeClr val="bg2">
                    <a:lumMod val="50000"/>
                  </a:schemeClr>
                </a:solidFill>
              </a:rPr>
              <a:t>Twisted knees</a:t>
            </a:r>
          </a:p>
          <a:p>
            <a:pPr marL="0" indent="0">
              <a:buNone/>
            </a:pPr>
            <a:endParaRPr lang="en-IE" sz="2700">
              <a:solidFill>
                <a:schemeClr val="bg2">
                  <a:lumMod val="50000"/>
                </a:schemeClr>
              </a:solidFill>
            </a:endParaRPr>
          </a:p>
          <a:p>
            <a:r>
              <a:rPr lang="en-IE" sz="2700">
                <a:solidFill>
                  <a:schemeClr val="bg2">
                    <a:lumMod val="50000"/>
                  </a:schemeClr>
                </a:solidFill>
              </a:rPr>
              <a:t>Shoulder and neck strain</a:t>
            </a:r>
          </a:p>
          <a:p>
            <a:pPr marL="0" indent="0">
              <a:buNone/>
            </a:pPr>
            <a:endParaRPr lang="en-IE" sz="2700">
              <a:solidFill>
                <a:schemeClr val="bg2">
                  <a:lumMod val="50000"/>
                </a:schemeClr>
              </a:solidFill>
            </a:endParaRPr>
          </a:p>
          <a:p>
            <a:r>
              <a:rPr lang="en-IE" sz="2700">
                <a:solidFill>
                  <a:schemeClr val="bg2">
                    <a:lumMod val="50000"/>
                  </a:schemeClr>
                </a:solidFill>
              </a:rPr>
              <a:t>Repetitive strain injuries</a:t>
            </a:r>
          </a:p>
        </p:txBody>
      </p:sp>
      <p:sp>
        <p:nvSpPr>
          <p:cNvPr id="3" name="Title 2"/>
          <p:cNvSpPr>
            <a:spLocks noGrp="1"/>
          </p:cNvSpPr>
          <p:nvPr>
            <p:ph type="title"/>
          </p:nvPr>
        </p:nvSpPr>
        <p:spPr>
          <a:xfrm>
            <a:off x="585281" y="31097"/>
            <a:ext cx="10515600" cy="1325563"/>
          </a:xfrm>
        </p:spPr>
        <p:txBody>
          <a:bodyPr>
            <a:normAutofit/>
          </a:bodyPr>
          <a:lstStyle/>
          <a:p>
            <a:r>
              <a:rPr lang="en-IE" sz="4000" b="1">
                <a:solidFill>
                  <a:schemeClr val="bg2">
                    <a:lumMod val="50000"/>
                  </a:schemeClr>
                </a:solidFill>
                <a:latin typeface="+mn-lt"/>
              </a:rPr>
              <a:t>Other manual handling injuries?</a:t>
            </a:r>
            <a:endParaRPr lang="en-IE" sz="4000" b="1">
              <a:solidFill>
                <a:schemeClr val="bg2">
                  <a:lumMod val="50000"/>
                </a:schemeClr>
              </a:solidFill>
              <a:latin typeface="+mn-lt"/>
              <a:cs typeface="Calibri Light"/>
            </a:endParaRPr>
          </a:p>
        </p:txBody>
      </p:sp>
      <p:pic>
        <p:nvPicPr>
          <p:cNvPr id="8" name="Picture 7" descr="A picture containing head, jacket&#10;&#10;Description automatically generated">
            <a:extLst>
              <a:ext uri="{FF2B5EF4-FFF2-40B4-BE49-F238E27FC236}">
                <a16:creationId xmlns:a16="http://schemas.microsoft.com/office/drawing/2014/main" id="{7528D7AE-3C5E-0E8A-6B9D-52477F50B77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31278" y="1595335"/>
            <a:ext cx="7317611" cy="4883286"/>
          </a:xfrm>
          <a:prstGeom prst="rect">
            <a:avLst/>
          </a:prstGeom>
          <a:effectLst>
            <a:softEdge rad="635000"/>
          </a:effectLst>
        </p:spPr>
      </p:pic>
    </p:spTree>
    <p:custDataLst>
      <p:tags r:id="rId1"/>
    </p:custDataLst>
    <p:extLst>
      <p:ext uri="{BB962C8B-B14F-4D97-AF65-F5344CB8AC3E}">
        <p14:creationId xmlns:p14="http://schemas.microsoft.com/office/powerpoint/2010/main" val="1446064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510420F-417F-3B2E-D9A6-3E8D226407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31553" y="330200"/>
            <a:ext cx="8728893" cy="6858000"/>
          </a:xfrm>
          <a:prstGeom prst="rect">
            <a:avLst/>
          </a:prstGeom>
          <a:effectLst>
            <a:softEdge rad="304800"/>
          </a:effectLst>
        </p:spPr>
      </p:pic>
    </p:spTree>
    <p:custDataLst>
      <p:tags r:id="rId1"/>
    </p:custDataLst>
    <p:extLst>
      <p:ext uri="{BB962C8B-B14F-4D97-AF65-F5344CB8AC3E}">
        <p14:creationId xmlns:p14="http://schemas.microsoft.com/office/powerpoint/2010/main" val="221838812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COUNT" val="6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TIMING" val="|3|9.2|3.1|113.4|30.5|22.2|21.7|24.6|8.9|24.8|9.9"/>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TIMING" val="|5|3.9|2.1|7.1|4.4|15.6|0.6|15"/>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TIMING" val="|1.8|2.4|0.8|0.9|0.5|2|10.5|0.5|4.3|0.9"/>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TIMING" val="|4.5|2.1|1.8|2.4|2.3|2.4|3.8|2.7"/>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TIMING" val="|8.6|0.8|1.6|2.2|3|1.3|7.1|1.1|1.7|1.4|3|6.3|5|1.4|2.6"/>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TIMING" val="|3|2.2|3|2.2|4.2|6.2|5.2"/>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TIMING" val="|3.5|1|10.1|4.2|1.3|4.4|8"/>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TIMING" val="|3.5|1|10.1|4.2|1.3|4.4|8"/>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TIMING" val="|11.5|0.9|1|0.8"/>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TIMING" val="|4.7|5|4|9.6|5.1|0.4|0.4"/>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TIMING" val="|20.1|35.1|24.1|24.1"/>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TIMING" val="|3|9.2|3.1|113.4|30.5|22.2|21.7|24.6|8.9|24.8|9.9"/>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TIMING" val="|25.7|0.8"/>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5353</Words>
  <Application>Microsoft Office PowerPoint</Application>
  <PresentationFormat>Widescreen</PresentationFormat>
  <Paragraphs>792</Paragraphs>
  <Slides>64</Slides>
  <Notes>41</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64</vt:i4>
      </vt:variant>
    </vt:vector>
  </HeadingPairs>
  <TitlesOfParts>
    <vt:vector size="74" baseType="lpstr">
      <vt:lpstr>Goudy</vt:lpstr>
      <vt:lpstr>Arial</vt:lpstr>
      <vt:lpstr>Calibri</vt:lpstr>
      <vt:lpstr>Calibri Light</vt:lpstr>
      <vt:lpstr>Symbol</vt:lpstr>
      <vt:lpstr>Times New Roman</vt:lpstr>
      <vt:lpstr>Wingdings</vt:lpstr>
      <vt:lpstr>Wingdings 3</vt:lpstr>
      <vt:lpstr>Office Theme</vt:lpstr>
      <vt:lpstr>Office Theme</vt:lpstr>
      <vt:lpstr>Manual Handling Course</vt:lpstr>
      <vt:lpstr>PowerPoint Presentation</vt:lpstr>
      <vt:lpstr>Course Aim</vt:lpstr>
      <vt:lpstr>Learning Outcomes</vt:lpstr>
      <vt:lpstr>PowerPoint Presentation</vt:lpstr>
      <vt:lpstr>Do you agree?</vt:lpstr>
      <vt:lpstr>Benefits of correct Manual Handling</vt:lpstr>
      <vt:lpstr>Other manual handling injuries?</vt:lpstr>
      <vt:lpstr>PowerPoint Presentation</vt:lpstr>
      <vt:lpstr>Recap</vt:lpstr>
      <vt:lpstr>Manual Handling Course</vt:lpstr>
      <vt:lpstr>PowerPoint Presentation</vt:lpstr>
      <vt:lpstr>Course Aim</vt:lpstr>
      <vt:lpstr>Learning Outcomes</vt:lpstr>
      <vt:lpstr>Accident Statistics</vt:lpstr>
      <vt:lpstr>Safety Health &amp; Welfare at Work Act 2005</vt:lpstr>
      <vt:lpstr>Case Law: Dunnes</vt:lpstr>
      <vt:lpstr>PowerPoint Presentation</vt:lpstr>
      <vt:lpstr>Recap</vt:lpstr>
      <vt:lpstr>Manual Handling Course</vt:lpstr>
      <vt:lpstr>Unit 2 Anatomy and Back Care</vt:lpstr>
      <vt:lpstr>Course Aim</vt:lpstr>
      <vt:lpstr>Learning outcomes</vt:lpstr>
      <vt:lpstr>Spine</vt:lpstr>
      <vt:lpstr>Vertebrae</vt:lpstr>
      <vt:lpstr>  Intervertebral Discs</vt:lpstr>
      <vt:lpstr>PowerPoint Presentation</vt:lpstr>
      <vt:lpstr>Nerves</vt:lpstr>
      <vt:lpstr>Muscles</vt:lpstr>
      <vt:lpstr>Muscle Types</vt:lpstr>
      <vt:lpstr>PowerPoint Presentation</vt:lpstr>
      <vt:lpstr>PowerPoint Presentation</vt:lpstr>
      <vt:lpstr>Manual Handling Course</vt:lpstr>
      <vt:lpstr>Course Aim</vt:lpstr>
      <vt:lpstr>Learning outcomes</vt:lpstr>
      <vt:lpstr>PowerPoint Presentation</vt:lpstr>
      <vt:lpstr>PowerPoint Presentation</vt:lpstr>
      <vt:lpstr>PowerPoint Presentation</vt:lpstr>
      <vt:lpstr>PowerPoint Presentation</vt:lpstr>
      <vt:lpstr>PowerPoint Presentation</vt:lpstr>
      <vt:lpstr>PowerPoint Presentation</vt:lpstr>
      <vt:lpstr>Manual Handling Course</vt:lpstr>
      <vt:lpstr>Unit 3  Ergonomics &amp; Risk Assessment</vt:lpstr>
      <vt:lpstr>Course Aim</vt:lpstr>
      <vt:lpstr>Learning Outcomes</vt:lpstr>
      <vt:lpstr>Ergonomics</vt:lpstr>
      <vt:lpstr>Ergonomic Principles</vt:lpstr>
      <vt:lpstr>Ergonomic Principles</vt:lpstr>
      <vt:lpstr>Ergonomic Principles</vt:lpstr>
      <vt:lpstr>PowerPoint Presentation</vt:lpstr>
      <vt:lpstr>Recap questions</vt:lpstr>
      <vt:lpstr>Manual Handling Course</vt:lpstr>
      <vt:lpstr>Unit 3  Ergonomics &amp; Risk Assessment</vt:lpstr>
      <vt:lpstr>Learning Outcomes</vt:lpstr>
      <vt:lpstr>Risk Assessment</vt:lpstr>
      <vt:lpstr>Risk Assessment</vt:lpstr>
      <vt:lpstr>Risk Factors</vt:lpstr>
      <vt:lpstr>Task</vt:lpstr>
      <vt:lpstr>Individual (You!)</vt:lpstr>
      <vt:lpstr>Load</vt:lpstr>
      <vt:lpstr>Environment</vt:lpstr>
      <vt:lpstr>Mechanical Aids</vt:lpstr>
      <vt:lpstr>PowerPoint Presentation</vt:lpstr>
      <vt:lpstr>Recap 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Manual Handling Course</dc:title>
  <dc:creator>Clodagh Hegarty</dc:creator>
  <cp:lastModifiedBy>Sean Kelleher</cp:lastModifiedBy>
  <cp:revision>1</cp:revision>
  <dcterms:created xsi:type="dcterms:W3CDTF">2022-10-12T19:02:18Z</dcterms:created>
  <dcterms:modified xsi:type="dcterms:W3CDTF">2025-07-02T08:45:39Z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30712D93-17E3-4846-BB47-A2BA737E8012</vt:lpwstr>
  </property>
  <property fmtid="{D5CDD505-2E9C-101B-9397-08002B2CF9AE}" pid="3" name="ArticulatePath">
    <vt:lpwstr>https://d.docs.live.net/17a24dc8bb8dc661/6 Course resources/MH/Final Day presentation</vt:lpwstr>
  </property>
</Properties>
</file>